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Comfortaa SemiBold"/>
      <p:regular r:id="rId53"/>
      <p:bold r:id="rId54"/>
    </p:embeddedFont>
    <p:embeddedFont>
      <p:font typeface="Fredoka"/>
      <p:bold r:id="rId55"/>
    </p:embeddedFont>
    <p:embeddedFont>
      <p:font typeface="Nunito"/>
      <p:bold r:id="rId56"/>
      <p:boldItalic r:id="rId57"/>
    </p:embeddedFont>
    <p:embeddedFont>
      <p:font typeface="Nunito ExtraBold"/>
      <p:bold r:id="rId58"/>
      <p:boldItalic r:id="rId59"/>
    </p:embeddedFont>
    <p:embeddedFont>
      <p:font typeface="Nunito Black"/>
      <p:bold r:id="rId60"/>
      <p:boldItalic r:id="rId61"/>
    </p:embeddedFont>
    <p:embeddedFont>
      <p:font typeface="Comforta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29EF7C-45F1-43B0-93B4-C0D61BDD588D}">
  <a:tblStyle styleId="{C529EF7C-45F1-43B0-93B4-C0D61BDD588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omfortaa-regular.fntdata"/><Relationship Id="rId61" Type="http://schemas.openxmlformats.org/officeDocument/2006/relationships/font" Target="fonts/NunitoBlack-boldItalic.fntdata"/><Relationship Id="rId20" Type="http://schemas.openxmlformats.org/officeDocument/2006/relationships/slide" Target="slides/slide13.xml"/><Relationship Id="rId63" Type="http://schemas.openxmlformats.org/officeDocument/2006/relationships/font" Target="fonts/Comfortaa-bold.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NunitoBlack-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ComfortaaSemiBold-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Fredoka-bold.fntdata"/><Relationship Id="rId10" Type="http://schemas.openxmlformats.org/officeDocument/2006/relationships/slide" Target="slides/slide3.xml"/><Relationship Id="rId54" Type="http://schemas.openxmlformats.org/officeDocument/2006/relationships/font" Target="fonts/ComfortaaSemiBold-bold.fntdata"/><Relationship Id="rId13" Type="http://schemas.openxmlformats.org/officeDocument/2006/relationships/slide" Target="slides/slide6.xml"/><Relationship Id="rId57" Type="http://schemas.openxmlformats.org/officeDocument/2006/relationships/font" Target="fonts/Nunito-boldItalic.fntdata"/><Relationship Id="rId12" Type="http://schemas.openxmlformats.org/officeDocument/2006/relationships/slide" Target="slides/slide5.xml"/><Relationship Id="rId56" Type="http://schemas.openxmlformats.org/officeDocument/2006/relationships/font" Target="fonts/Nunito-bold.fntdata"/><Relationship Id="rId15" Type="http://schemas.openxmlformats.org/officeDocument/2006/relationships/slide" Target="slides/slide8.xml"/><Relationship Id="rId59" Type="http://schemas.openxmlformats.org/officeDocument/2006/relationships/font" Target="fonts/NunitoExtraBold-boldItalic.fntdata"/><Relationship Id="rId14" Type="http://schemas.openxmlformats.org/officeDocument/2006/relationships/slide" Target="slides/slide7.xml"/><Relationship Id="rId58" Type="http://schemas.openxmlformats.org/officeDocument/2006/relationships/font" Target="fonts/NunitoExtra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b90a7c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db90a7c0c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b90a7c0c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db90a7c0c5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b90a7c0c5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db90a7c0c5_0_3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db90a7c0c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db90a7c0c5_0_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b90a7c0c5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db90a7c0c5_0_4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b90a7c0c5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db90a7c0c5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db90a7c0c5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db90a7c0c5_0_5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b90a7c0c5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db90a7c0c5_0_5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db90a7c0c5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db90a7c0c5_0_5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db90a7c0c5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2db90a7c0c5_0_5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db90a7c0c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db90a7c0c5_0_6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b90a7c0c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db90a7c0c5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db90a7c0c5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2db90a7c0c5_0_6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db90a7c0c5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db90a7c0c5_0_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b90a7c0c5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2db90a7c0c5_0_7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db90a7c0c5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db90a7c0c5_0_7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db90a7c0c5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2db90a7c0c5_0_7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db90a7c0c5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db90a7c0c5_0_8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db90a7c0c5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db90a7c0c5_0_8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db90a7c0c5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db90a7c0c5_0_8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db90a7c0c5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db90a7c0c5_0_8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db90a7c0c5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g2db90a7c0c5_0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b90a7c0c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db90a7c0c5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db90a7c0c5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db90a7c0c5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db90a7c0c5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db90a7c0c5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db90a7c0c5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db90a7c0c5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db9143d15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db9143d150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db9143d150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db9143d150_1_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db9143d150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2db9143d150_1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db9143d150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db9143d150_1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db9143d150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2db9143d150_1_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db9143d150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2db9143d150_1_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db9143d150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db9143d150_1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b90a7c0c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db90a7c0c5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db9143d150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2db9143d150_1_2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db9143d150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g2db9143d150_1_2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db9143d150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db9143d150_1_3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db9143d150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2db9143d150_1_3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db9143d150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g2db9143d150_1_3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db9143d150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2db9143d150_1_3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b90a7c0c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db90a7c0c5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b90a7c0c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db90a7c0c5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db90a7c0c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db90a7c0c5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b90a7c0c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db90a7c0c5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b90a7c0c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db90a7c0c5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2.png"/><Relationship Id="rId7"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1.png"/><Relationship Id="rId7"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5.png"/><Relationship Id="rId7"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10" Type="http://schemas.openxmlformats.org/officeDocument/2006/relationships/image" Target="../media/image16.png"/><Relationship Id="rId9"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8.png"/><Relationship Id="rId6"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jpg"/><Relationship Id="rId5" Type="http://schemas.openxmlformats.org/officeDocument/2006/relationships/image" Target="../media/image8.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25"/>
          <p:cNvGrpSpPr/>
          <p:nvPr/>
        </p:nvGrpSpPr>
        <p:grpSpPr>
          <a:xfrm>
            <a:off x="-515781" y="0"/>
            <a:ext cx="10253663" cy="5143500"/>
            <a:chOff x="0" y="0"/>
            <a:chExt cx="27343100" cy="13716000"/>
          </a:xfrm>
        </p:grpSpPr>
        <p:sp>
          <p:nvSpPr>
            <p:cNvPr id="130" name="Google Shape;130;p25"/>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31" name="Google Shape;131;p25"/>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132" name="Google Shape;132;p25"/>
          <p:cNvSpPr/>
          <p:nvPr/>
        </p:nvSpPr>
        <p:spPr>
          <a:xfrm>
            <a:off x="1058475" y="948314"/>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133" name="Google Shape;133;p25"/>
          <p:cNvSpPr/>
          <p:nvPr/>
        </p:nvSpPr>
        <p:spPr>
          <a:xfrm>
            <a:off x="6885773" y="3919700"/>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134" name="Google Shape;134;p25"/>
          <p:cNvSpPr txBox="1"/>
          <p:nvPr/>
        </p:nvSpPr>
        <p:spPr>
          <a:xfrm>
            <a:off x="834315" y="776297"/>
            <a:ext cx="7475400" cy="8004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lang="en" sz="5200">
                <a:latin typeface="Nunito Black"/>
                <a:ea typeface="Nunito Black"/>
                <a:cs typeface="Nunito Black"/>
                <a:sym typeface="Nunito Black"/>
              </a:rPr>
              <a:t>QUẢN LÝ KHÍ THẢI</a:t>
            </a:r>
            <a:endParaRPr sz="700">
              <a:latin typeface="Nunito Black"/>
              <a:ea typeface="Nunito Black"/>
              <a:cs typeface="Nunito Black"/>
              <a:sym typeface="Nunito Black"/>
            </a:endParaRPr>
          </a:p>
        </p:txBody>
      </p:sp>
      <p:sp>
        <p:nvSpPr>
          <p:cNvPr id="135" name="Google Shape;135;p25"/>
          <p:cNvSpPr/>
          <p:nvPr/>
        </p:nvSpPr>
        <p:spPr>
          <a:xfrm>
            <a:off x="8608456"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pic>
        <p:nvPicPr>
          <p:cNvPr id="136" name="Google Shape;136;p25"/>
          <p:cNvPicPr preferRelativeResize="0"/>
          <p:nvPr/>
        </p:nvPicPr>
        <p:blipFill>
          <a:blip r:embed="rId6">
            <a:alphaModFix/>
          </a:blip>
          <a:stretch>
            <a:fillRect/>
          </a:stretch>
        </p:blipFill>
        <p:spPr>
          <a:xfrm>
            <a:off x="430875" y="3225925"/>
            <a:ext cx="349875" cy="349875"/>
          </a:xfrm>
          <a:prstGeom prst="rect">
            <a:avLst/>
          </a:prstGeom>
          <a:noFill/>
          <a:ln>
            <a:noFill/>
          </a:ln>
        </p:spPr>
      </p:pic>
      <p:pic>
        <p:nvPicPr>
          <p:cNvPr id="137" name="Google Shape;137;p25"/>
          <p:cNvPicPr preferRelativeResize="0"/>
          <p:nvPr/>
        </p:nvPicPr>
        <p:blipFill>
          <a:blip r:embed="rId7">
            <a:alphaModFix/>
          </a:blip>
          <a:stretch>
            <a:fillRect/>
          </a:stretch>
        </p:blipFill>
        <p:spPr>
          <a:xfrm>
            <a:off x="3089125" y="4250603"/>
            <a:ext cx="349875" cy="349894"/>
          </a:xfrm>
          <a:prstGeom prst="rect">
            <a:avLst/>
          </a:prstGeom>
          <a:noFill/>
          <a:ln>
            <a:noFill/>
          </a:ln>
        </p:spPr>
      </p:pic>
      <p:pic>
        <p:nvPicPr>
          <p:cNvPr id="138" name="Google Shape;138;p25"/>
          <p:cNvPicPr preferRelativeResize="0"/>
          <p:nvPr/>
        </p:nvPicPr>
        <p:blipFill>
          <a:blip r:embed="rId8">
            <a:alphaModFix/>
          </a:blip>
          <a:stretch>
            <a:fillRect/>
          </a:stretch>
        </p:blipFill>
        <p:spPr>
          <a:xfrm>
            <a:off x="430875" y="3713900"/>
            <a:ext cx="349875" cy="349875"/>
          </a:xfrm>
          <a:prstGeom prst="rect">
            <a:avLst/>
          </a:prstGeom>
          <a:noFill/>
          <a:ln>
            <a:noFill/>
          </a:ln>
        </p:spPr>
      </p:pic>
      <p:pic>
        <p:nvPicPr>
          <p:cNvPr id="139" name="Google Shape;139;p25"/>
          <p:cNvPicPr preferRelativeResize="0"/>
          <p:nvPr/>
        </p:nvPicPr>
        <p:blipFill>
          <a:blip r:embed="rId8">
            <a:alphaModFix/>
          </a:blip>
          <a:stretch>
            <a:fillRect/>
          </a:stretch>
        </p:blipFill>
        <p:spPr>
          <a:xfrm>
            <a:off x="430875" y="4201872"/>
            <a:ext cx="349875" cy="349855"/>
          </a:xfrm>
          <a:prstGeom prst="rect">
            <a:avLst/>
          </a:prstGeom>
          <a:noFill/>
          <a:ln>
            <a:noFill/>
          </a:ln>
        </p:spPr>
      </p:pic>
      <p:pic>
        <p:nvPicPr>
          <p:cNvPr id="140" name="Google Shape;140;p25"/>
          <p:cNvPicPr preferRelativeResize="0"/>
          <p:nvPr/>
        </p:nvPicPr>
        <p:blipFill>
          <a:blip r:embed="rId8">
            <a:alphaModFix/>
          </a:blip>
          <a:stretch>
            <a:fillRect/>
          </a:stretch>
        </p:blipFill>
        <p:spPr>
          <a:xfrm>
            <a:off x="3089125" y="3713900"/>
            <a:ext cx="349875" cy="349875"/>
          </a:xfrm>
          <a:prstGeom prst="rect">
            <a:avLst/>
          </a:prstGeom>
          <a:noFill/>
          <a:ln>
            <a:noFill/>
          </a:ln>
        </p:spPr>
      </p:pic>
      <p:pic>
        <p:nvPicPr>
          <p:cNvPr id="141" name="Google Shape;141;p25"/>
          <p:cNvPicPr preferRelativeResize="0"/>
          <p:nvPr/>
        </p:nvPicPr>
        <p:blipFill>
          <a:blip r:embed="rId9">
            <a:alphaModFix/>
          </a:blip>
          <a:stretch>
            <a:fillRect/>
          </a:stretch>
        </p:blipFill>
        <p:spPr>
          <a:xfrm>
            <a:off x="6012199" y="3225915"/>
            <a:ext cx="349875" cy="349875"/>
          </a:xfrm>
          <a:prstGeom prst="rect">
            <a:avLst/>
          </a:prstGeom>
          <a:noFill/>
          <a:ln>
            <a:noFill/>
          </a:ln>
        </p:spPr>
      </p:pic>
      <p:sp>
        <p:nvSpPr>
          <p:cNvPr id="142" name="Google Shape;142;p25"/>
          <p:cNvSpPr txBox="1"/>
          <p:nvPr/>
        </p:nvSpPr>
        <p:spPr>
          <a:xfrm>
            <a:off x="2095227" y="1695552"/>
            <a:ext cx="4953600" cy="307800"/>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None/>
            </a:pPr>
            <a:r>
              <a:rPr b="1" lang="en" sz="2000">
                <a:latin typeface="Nunito"/>
                <a:ea typeface="Nunito"/>
                <a:cs typeface="Nunito"/>
                <a:sym typeface="Nunito"/>
              </a:rPr>
              <a:t>Cơ sở hạ tầng công nghệ thông tin</a:t>
            </a:r>
            <a:endParaRPr sz="700"/>
          </a:p>
        </p:txBody>
      </p:sp>
      <p:sp>
        <p:nvSpPr>
          <p:cNvPr id="143" name="Google Shape;143;p25"/>
          <p:cNvSpPr txBox="1"/>
          <p:nvPr/>
        </p:nvSpPr>
        <p:spPr>
          <a:xfrm>
            <a:off x="868225" y="3216200"/>
            <a:ext cx="1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Nguyễn Anh Hải Ngọc</a:t>
            </a:r>
            <a:endParaRPr b="1" sz="1200">
              <a:solidFill>
                <a:schemeClr val="dk1"/>
              </a:solidFill>
              <a:latin typeface="Nunito"/>
              <a:ea typeface="Nunito"/>
              <a:cs typeface="Nunito"/>
              <a:sym typeface="Nunito"/>
            </a:endParaRPr>
          </a:p>
        </p:txBody>
      </p:sp>
      <p:sp>
        <p:nvSpPr>
          <p:cNvPr id="144" name="Google Shape;144;p25"/>
          <p:cNvSpPr txBox="1"/>
          <p:nvPr/>
        </p:nvSpPr>
        <p:spPr>
          <a:xfrm>
            <a:off x="868225" y="3704175"/>
            <a:ext cx="1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Nguyễn Ngọc Duy</a:t>
            </a:r>
            <a:endParaRPr b="1" sz="1200">
              <a:solidFill>
                <a:schemeClr val="dk1"/>
              </a:solidFill>
              <a:latin typeface="Nunito"/>
              <a:ea typeface="Nunito"/>
              <a:cs typeface="Nunito"/>
              <a:sym typeface="Nunito"/>
            </a:endParaRPr>
          </a:p>
        </p:txBody>
      </p:sp>
      <p:sp>
        <p:nvSpPr>
          <p:cNvPr id="145" name="Google Shape;145;p25"/>
          <p:cNvSpPr txBox="1"/>
          <p:nvPr/>
        </p:nvSpPr>
        <p:spPr>
          <a:xfrm>
            <a:off x="868225" y="4240900"/>
            <a:ext cx="1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Phạm Mạnh Kha</a:t>
            </a:r>
            <a:endParaRPr b="1" sz="1200">
              <a:solidFill>
                <a:schemeClr val="dk1"/>
              </a:solidFill>
              <a:latin typeface="Nunito"/>
              <a:ea typeface="Nunito"/>
              <a:cs typeface="Nunito"/>
              <a:sym typeface="Nunito"/>
            </a:endParaRPr>
          </a:p>
        </p:txBody>
      </p:sp>
      <p:sp>
        <p:nvSpPr>
          <p:cNvPr id="146" name="Google Shape;146;p25"/>
          <p:cNvSpPr txBox="1"/>
          <p:nvPr/>
        </p:nvSpPr>
        <p:spPr>
          <a:xfrm>
            <a:off x="6455475" y="3216200"/>
            <a:ext cx="20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ThS. Nguyễn Thị Anh Thư</a:t>
            </a:r>
            <a:endParaRPr b="1" sz="1200">
              <a:solidFill>
                <a:schemeClr val="dk1"/>
              </a:solidFill>
              <a:latin typeface="Nunito"/>
              <a:ea typeface="Nunito"/>
              <a:cs typeface="Nunito"/>
              <a:sym typeface="Nunito"/>
            </a:endParaRPr>
          </a:p>
        </p:txBody>
      </p:sp>
      <p:sp>
        <p:nvSpPr>
          <p:cNvPr id="147" name="Google Shape;147;p25"/>
          <p:cNvSpPr txBox="1"/>
          <p:nvPr/>
        </p:nvSpPr>
        <p:spPr>
          <a:xfrm>
            <a:off x="3546100" y="3704175"/>
            <a:ext cx="1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Lâm Tấn Nhật Minh</a:t>
            </a:r>
            <a:endParaRPr b="1" sz="1200">
              <a:solidFill>
                <a:schemeClr val="dk1"/>
              </a:solidFill>
              <a:latin typeface="Nunito"/>
              <a:ea typeface="Nunito"/>
              <a:cs typeface="Nunito"/>
              <a:sym typeface="Nunito"/>
            </a:endParaRPr>
          </a:p>
        </p:txBody>
      </p:sp>
      <p:sp>
        <p:nvSpPr>
          <p:cNvPr id="148" name="Google Shape;148;p25"/>
          <p:cNvSpPr txBox="1"/>
          <p:nvPr/>
        </p:nvSpPr>
        <p:spPr>
          <a:xfrm>
            <a:off x="3546100" y="4192150"/>
            <a:ext cx="194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Nguyễn Trần Bảo Anh</a:t>
            </a:r>
            <a:endParaRPr b="1" sz="1200">
              <a:solidFill>
                <a:schemeClr val="dk1"/>
              </a:solidFill>
              <a:latin typeface="Nunito"/>
              <a:ea typeface="Nunito"/>
              <a:cs typeface="Nunito"/>
              <a:sym typeface="Nunito"/>
            </a:endParaRPr>
          </a:p>
        </p:txBody>
      </p:sp>
      <p:grpSp>
        <p:nvGrpSpPr>
          <p:cNvPr id="149" name="Google Shape;149;p25"/>
          <p:cNvGrpSpPr/>
          <p:nvPr/>
        </p:nvGrpSpPr>
        <p:grpSpPr>
          <a:xfrm>
            <a:off x="430875" y="2665799"/>
            <a:ext cx="2793563" cy="431087"/>
            <a:chOff x="0" y="-38100"/>
            <a:chExt cx="2109623" cy="493800"/>
          </a:xfrm>
        </p:grpSpPr>
        <p:sp>
          <p:nvSpPr>
            <p:cNvPr id="150" name="Google Shape;150;p25"/>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51" name="Google Shape;151;p25"/>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2" name="Google Shape;152;p25"/>
          <p:cNvSpPr txBox="1"/>
          <p:nvPr/>
        </p:nvSpPr>
        <p:spPr>
          <a:xfrm>
            <a:off x="430875" y="2665788"/>
            <a:ext cx="247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Nunito"/>
                <a:ea typeface="Nunito"/>
                <a:cs typeface="Nunito"/>
                <a:sym typeface="Nunito"/>
              </a:rPr>
              <a:t>Thành viên nhóm 3</a:t>
            </a:r>
            <a:r>
              <a:rPr b="1" i="1" lang="en" sz="1600" u="sng">
                <a:solidFill>
                  <a:schemeClr val="dk1"/>
                </a:solidFill>
                <a:latin typeface="Nunito"/>
                <a:ea typeface="Nunito"/>
                <a:cs typeface="Nunito"/>
                <a:sym typeface="Nunito"/>
              </a:rPr>
              <a:t> </a:t>
            </a:r>
            <a:endParaRPr b="1" i="1" sz="1600" u="sng">
              <a:solidFill>
                <a:schemeClr val="dk1"/>
              </a:solidFill>
              <a:latin typeface="Nunito"/>
              <a:ea typeface="Nunito"/>
              <a:cs typeface="Nunito"/>
              <a:sym typeface="Nunito"/>
            </a:endParaRPr>
          </a:p>
        </p:txBody>
      </p:sp>
      <p:grpSp>
        <p:nvGrpSpPr>
          <p:cNvPr id="153" name="Google Shape;153;p25"/>
          <p:cNvGrpSpPr/>
          <p:nvPr/>
        </p:nvGrpSpPr>
        <p:grpSpPr>
          <a:xfrm>
            <a:off x="6012200" y="2665787"/>
            <a:ext cx="2793563" cy="431087"/>
            <a:chOff x="0" y="-38100"/>
            <a:chExt cx="2109623" cy="493800"/>
          </a:xfrm>
        </p:grpSpPr>
        <p:sp>
          <p:nvSpPr>
            <p:cNvPr id="154" name="Google Shape;154;p25"/>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55" name="Google Shape;155;p25"/>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56" name="Google Shape;156;p25"/>
          <p:cNvSpPr txBox="1"/>
          <p:nvPr/>
        </p:nvSpPr>
        <p:spPr>
          <a:xfrm>
            <a:off x="6012200" y="2665775"/>
            <a:ext cx="24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dk1"/>
                </a:solidFill>
                <a:latin typeface="Nunito"/>
                <a:ea typeface="Nunito"/>
                <a:cs typeface="Nunito"/>
                <a:sym typeface="Nunito"/>
              </a:rPr>
              <a:t>Giảng viên hướng dẫn</a:t>
            </a:r>
            <a:endParaRPr b="1" i="1" sz="1600" u="sng">
              <a:solidFill>
                <a:schemeClr val="dk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p34"/>
          <p:cNvGrpSpPr/>
          <p:nvPr/>
        </p:nvGrpSpPr>
        <p:grpSpPr>
          <a:xfrm>
            <a:off x="-554831" y="0"/>
            <a:ext cx="10253663" cy="5143500"/>
            <a:chOff x="0" y="0"/>
            <a:chExt cx="27343100" cy="13716000"/>
          </a:xfrm>
        </p:grpSpPr>
        <p:sp>
          <p:nvSpPr>
            <p:cNvPr id="362" name="Google Shape;362;p34"/>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363" name="Google Shape;363;p34"/>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364" name="Google Shape;364;p34"/>
          <p:cNvGrpSpPr/>
          <p:nvPr/>
        </p:nvGrpSpPr>
        <p:grpSpPr>
          <a:xfrm>
            <a:off x="713525" y="1916700"/>
            <a:ext cx="1745237" cy="1801079"/>
            <a:chOff x="0" y="-38100"/>
            <a:chExt cx="919320" cy="1146600"/>
          </a:xfrm>
        </p:grpSpPr>
        <p:sp>
          <p:nvSpPr>
            <p:cNvPr id="365" name="Google Shape;365;p34"/>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366" name="Google Shape;366;p34"/>
            <p:cNvSpPr txBox="1"/>
            <p:nvPr/>
          </p:nvSpPr>
          <p:spPr>
            <a:xfrm>
              <a:off x="0" y="-38100"/>
              <a:ext cx="919200" cy="1146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67" name="Google Shape;367;p34"/>
          <p:cNvGrpSpPr/>
          <p:nvPr/>
        </p:nvGrpSpPr>
        <p:grpSpPr>
          <a:xfrm>
            <a:off x="2922756" y="271323"/>
            <a:ext cx="3298660" cy="937430"/>
            <a:chOff x="0" y="-38100"/>
            <a:chExt cx="1737600" cy="493800"/>
          </a:xfrm>
        </p:grpSpPr>
        <p:sp>
          <p:nvSpPr>
            <p:cNvPr id="368" name="Google Shape;368;p34"/>
            <p:cNvSpPr/>
            <p:nvPr/>
          </p:nvSpPr>
          <p:spPr>
            <a:xfrm>
              <a:off x="0" y="0"/>
              <a:ext cx="1737475" cy="455698"/>
            </a:xfrm>
            <a:custGeom>
              <a:rect b="b" l="l" r="r" t="t"/>
              <a:pathLst>
                <a:path extrusionOk="0" h="455698" w="1737475">
                  <a:moveTo>
                    <a:pt x="0" y="0"/>
                  </a:moveTo>
                  <a:lnTo>
                    <a:pt x="1737475" y="0"/>
                  </a:lnTo>
                  <a:lnTo>
                    <a:pt x="173747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369" name="Google Shape;369;p34"/>
            <p:cNvSpPr txBox="1"/>
            <p:nvPr/>
          </p:nvSpPr>
          <p:spPr>
            <a:xfrm>
              <a:off x="0" y="-38100"/>
              <a:ext cx="1737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0" name="Google Shape;370;p34"/>
          <p:cNvGrpSpPr/>
          <p:nvPr/>
        </p:nvGrpSpPr>
        <p:grpSpPr>
          <a:xfrm>
            <a:off x="-288300" y="3970376"/>
            <a:ext cx="9987103" cy="1360789"/>
            <a:chOff x="0" y="-38100"/>
            <a:chExt cx="5260800" cy="528318"/>
          </a:xfrm>
        </p:grpSpPr>
        <p:sp>
          <p:nvSpPr>
            <p:cNvPr id="371" name="Google Shape;371;p34"/>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372" name="Google Shape;372;p34"/>
            <p:cNvSpPr txBox="1"/>
            <p:nvPr/>
          </p:nvSpPr>
          <p:spPr>
            <a:xfrm>
              <a:off x="0" y="-38100"/>
              <a:ext cx="5260800" cy="528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3" name="Google Shape;373;p34"/>
          <p:cNvSpPr txBox="1"/>
          <p:nvPr/>
        </p:nvSpPr>
        <p:spPr>
          <a:xfrm>
            <a:off x="2585535" y="452438"/>
            <a:ext cx="39729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Mục tiêu đề tài</a:t>
            </a:r>
            <a:r>
              <a:rPr b="1" i="0" lang="en" sz="3300" u="none" cap="none" strike="noStrike">
                <a:solidFill>
                  <a:srgbClr val="000000"/>
                </a:solidFill>
                <a:latin typeface="Fredoka"/>
                <a:ea typeface="Fredoka"/>
                <a:cs typeface="Fredoka"/>
                <a:sym typeface="Fredoka"/>
              </a:rPr>
              <a:t> </a:t>
            </a:r>
            <a:endParaRPr sz="700"/>
          </a:p>
        </p:txBody>
      </p:sp>
      <p:cxnSp>
        <p:nvCxnSpPr>
          <p:cNvPr id="374" name="Google Shape;374;p34"/>
          <p:cNvCxnSpPr/>
          <p:nvPr/>
        </p:nvCxnSpPr>
        <p:spPr>
          <a:xfrm>
            <a:off x="1466087" y="1630023"/>
            <a:ext cx="6211800" cy="0"/>
          </a:xfrm>
          <a:prstGeom prst="straightConnector1">
            <a:avLst/>
          </a:prstGeom>
          <a:noFill/>
          <a:ln cap="flat" cmpd="sng" w="133350">
            <a:solidFill>
              <a:srgbClr val="DDDEDE"/>
            </a:solidFill>
            <a:prstDash val="solid"/>
            <a:round/>
            <a:headEnd len="sm" w="sm" type="none"/>
            <a:tailEnd len="sm" w="sm" type="none"/>
          </a:ln>
        </p:spPr>
      </p:cxnSp>
      <p:grpSp>
        <p:nvGrpSpPr>
          <p:cNvPr id="375" name="Google Shape;375;p34"/>
          <p:cNvGrpSpPr/>
          <p:nvPr/>
        </p:nvGrpSpPr>
        <p:grpSpPr>
          <a:xfrm>
            <a:off x="1466087" y="1591031"/>
            <a:ext cx="240337" cy="400037"/>
            <a:chOff x="0" y="-38100"/>
            <a:chExt cx="126600" cy="210723"/>
          </a:xfrm>
        </p:grpSpPr>
        <p:sp>
          <p:nvSpPr>
            <p:cNvPr id="376" name="Google Shape;376;p34"/>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377" name="Google Shape;377;p34"/>
            <p:cNvSpPr txBox="1"/>
            <p:nvPr/>
          </p:nvSpPr>
          <p:spPr>
            <a:xfrm>
              <a:off x="0" y="-38100"/>
              <a:ext cx="126600" cy="210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8" name="Google Shape;378;p34"/>
          <p:cNvGrpSpPr/>
          <p:nvPr/>
        </p:nvGrpSpPr>
        <p:grpSpPr>
          <a:xfrm>
            <a:off x="4451927" y="1591031"/>
            <a:ext cx="240337" cy="400037"/>
            <a:chOff x="0" y="-38100"/>
            <a:chExt cx="126600" cy="210723"/>
          </a:xfrm>
        </p:grpSpPr>
        <p:sp>
          <p:nvSpPr>
            <p:cNvPr id="379" name="Google Shape;379;p34"/>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380" name="Google Shape;380;p34"/>
            <p:cNvSpPr txBox="1"/>
            <p:nvPr/>
          </p:nvSpPr>
          <p:spPr>
            <a:xfrm>
              <a:off x="0" y="-38100"/>
              <a:ext cx="126600" cy="210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1" name="Google Shape;381;p34"/>
          <p:cNvGrpSpPr/>
          <p:nvPr/>
        </p:nvGrpSpPr>
        <p:grpSpPr>
          <a:xfrm>
            <a:off x="7437766" y="1591031"/>
            <a:ext cx="240337" cy="400037"/>
            <a:chOff x="0" y="-38100"/>
            <a:chExt cx="126600" cy="210723"/>
          </a:xfrm>
        </p:grpSpPr>
        <p:sp>
          <p:nvSpPr>
            <p:cNvPr id="382" name="Google Shape;382;p34"/>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383" name="Google Shape;383;p34"/>
            <p:cNvSpPr txBox="1"/>
            <p:nvPr/>
          </p:nvSpPr>
          <p:spPr>
            <a:xfrm>
              <a:off x="0" y="-38100"/>
              <a:ext cx="126600" cy="210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4" name="Google Shape;384;p34"/>
          <p:cNvGrpSpPr/>
          <p:nvPr/>
        </p:nvGrpSpPr>
        <p:grpSpPr>
          <a:xfrm>
            <a:off x="3699375" y="1918750"/>
            <a:ext cx="1745237" cy="1801079"/>
            <a:chOff x="0" y="-38100"/>
            <a:chExt cx="919320" cy="1146600"/>
          </a:xfrm>
        </p:grpSpPr>
        <p:sp>
          <p:nvSpPr>
            <p:cNvPr id="385" name="Google Shape;385;p34"/>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386" name="Google Shape;386;p34"/>
            <p:cNvSpPr txBox="1"/>
            <p:nvPr/>
          </p:nvSpPr>
          <p:spPr>
            <a:xfrm>
              <a:off x="0" y="-38100"/>
              <a:ext cx="919200" cy="1146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87" name="Google Shape;387;p34"/>
          <p:cNvGrpSpPr/>
          <p:nvPr/>
        </p:nvGrpSpPr>
        <p:grpSpPr>
          <a:xfrm>
            <a:off x="6685200" y="1920774"/>
            <a:ext cx="1745237" cy="1801079"/>
            <a:chOff x="0" y="-38100"/>
            <a:chExt cx="919320" cy="1146600"/>
          </a:xfrm>
        </p:grpSpPr>
        <p:sp>
          <p:nvSpPr>
            <p:cNvPr id="388" name="Google Shape;388;p34"/>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389" name="Google Shape;389;p34"/>
            <p:cNvSpPr txBox="1"/>
            <p:nvPr/>
          </p:nvSpPr>
          <p:spPr>
            <a:xfrm>
              <a:off x="0" y="-38100"/>
              <a:ext cx="919200" cy="1146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90" name="Google Shape;390;p34"/>
          <p:cNvSpPr txBox="1"/>
          <p:nvPr/>
        </p:nvSpPr>
        <p:spPr>
          <a:xfrm>
            <a:off x="795158" y="2178524"/>
            <a:ext cx="1581900" cy="6279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Nunito"/>
                <a:ea typeface="Nunito"/>
                <a:cs typeface="Nunito"/>
                <a:sym typeface="Nunito"/>
              </a:rPr>
              <a:t>Giúp bảo vệ môi trường</a:t>
            </a:r>
            <a:endParaRPr sz="700"/>
          </a:p>
        </p:txBody>
      </p:sp>
      <p:sp>
        <p:nvSpPr>
          <p:cNvPr id="391" name="Google Shape;391;p34"/>
          <p:cNvSpPr txBox="1"/>
          <p:nvPr/>
        </p:nvSpPr>
        <p:spPr>
          <a:xfrm>
            <a:off x="3781023" y="2178524"/>
            <a:ext cx="1581900" cy="13608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Nunito"/>
                <a:ea typeface="Nunito"/>
                <a:cs typeface="Nunito"/>
                <a:sym typeface="Nunito"/>
              </a:rPr>
              <a:t>Tăng cạnh tranh và hình ảnh thương hiệu</a:t>
            </a:r>
            <a:endParaRPr sz="700"/>
          </a:p>
        </p:txBody>
      </p:sp>
      <p:sp>
        <p:nvSpPr>
          <p:cNvPr id="392" name="Google Shape;392;p34"/>
          <p:cNvSpPr txBox="1"/>
          <p:nvPr/>
        </p:nvSpPr>
        <p:spPr>
          <a:xfrm>
            <a:off x="6766913" y="2178524"/>
            <a:ext cx="1581900" cy="6279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Nunito"/>
                <a:ea typeface="Nunito"/>
                <a:cs typeface="Nunito"/>
                <a:sym typeface="Nunito"/>
              </a:rPr>
              <a:t>Tối ưu hóa hiệu quả sản xuất</a:t>
            </a:r>
            <a:endParaRPr sz="700"/>
          </a:p>
        </p:txBody>
      </p:sp>
      <p:sp>
        <p:nvSpPr>
          <p:cNvPr id="393" name="Google Shape;393;p34"/>
          <p:cNvSpPr/>
          <p:nvPr/>
        </p:nvSpPr>
        <p:spPr>
          <a:xfrm>
            <a:off x="8559721" y="279759"/>
            <a:ext cx="1471138" cy="1471138"/>
          </a:xfrm>
          <a:custGeom>
            <a:rect b="b" l="l" r="r" t="t"/>
            <a:pathLst>
              <a:path extrusionOk="0" h="2942276" w="2942276">
                <a:moveTo>
                  <a:pt x="0" y="0"/>
                </a:moveTo>
                <a:lnTo>
                  <a:pt x="2942276" y="0"/>
                </a:lnTo>
                <a:lnTo>
                  <a:pt x="2942276" y="2942277"/>
                </a:lnTo>
                <a:lnTo>
                  <a:pt x="0" y="2942277"/>
                </a:lnTo>
                <a:lnTo>
                  <a:pt x="0" y="0"/>
                </a:lnTo>
                <a:close/>
              </a:path>
            </a:pathLst>
          </a:custGeom>
          <a:blipFill rotWithShape="1">
            <a:blip r:embed="rId4">
              <a:alphaModFix/>
            </a:blip>
            <a:stretch>
              <a:fillRect b="0" l="0" r="0" t="0"/>
            </a:stretch>
          </a:blipFill>
          <a:ln>
            <a:noFill/>
          </a:ln>
        </p:spPr>
      </p:sp>
      <p:sp>
        <p:nvSpPr>
          <p:cNvPr id="394" name="Google Shape;394;p34"/>
          <p:cNvSpPr/>
          <p:nvPr/>
        </p:nvSpPr>
        <p:spPr>
          <a:xfrm flipH="1">
            <a:off x="-591626" y="1138647"/>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395" name="Google Shape;395;p34"/>
          <p:cNvSpPr txBox="1"/>
          <p:nvPr/>
        </p:nvSpPr>
        <p:spPr>
          <a:xfrm>
            <a:off x="257075" y="4087824"/>
            <a:ext cx="8629800" cy="877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latin typeface="Nunito"/>
                <a:ea typeface="Nunito"/>
                <a:cs typeface="Nunito"/>
                <a:sym typeface="Nunito"/>
              </a:rPr>
              <a:t>Tóm lại, việc quản lý khí thải trên dây chuyền sản xuất ô tô điện của VinFast không chỉ là một nghĩa vụ môi trường mà còn là một phần quan trọng trong việc xây dựng hình ảnh thương hiệu và tối ưu hóa quy trình sản xuất.</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p:nvPr/>
        </p:nvSpPr>
        <p:spPr>
          <a:xfrm>
            <a:off x="8131525" y="2402675"/>
            <a:ext cx="737100" cy="14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1" name="Google Shape;401;p35"/>
          <p:cNvSpPr/>
          <p:nvPr/>
        </p:nvSpPr>
        <p:spPr>
          <a:xfrm>
            <a:off x="6476000" y="1949100"/>
            <a:ext cx="1247400" cy="260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2" name="Google Shape;402;p35"/>
          <p:cNvSpPr/>
          <p:nvPr/>
        </p:nvSpPr>
        <p:spPr>
          <a:xfrm>
            <a:off x="4525625" y="3661325"/>
            <a:ext cx="1311300" cy="126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3" name="Google Shape;403;p35"/>
          <p:cNvSpPr/>
          <p:nvPr/>
        </p:nvSpPr>
        <p:spPr>
          <a:xfrm>
            <a:off x="4548325" y="1382125"/>
            <a:ext cx="1561800" cy="183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4" name="Google Shape;404;p35"/>
          <p:cNvSpPr/>
          <p:nvPr/>
        </p:nvSpPr>
        <p:spPr>
          <a:xfrm>
            <a:off x="2892775" y="2252750"/>
            <a:ext cx="1311300" cy="169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5" name="Google Shape;405;p35"/>
          <p:cNvSpPr/>
          <p:nvPr/>
        </p:nvSpPr>
        <p:spPr>
          <a:xfrm>
            <a:off x="1849575" y="1470325"/>
            <a:ext cx="660300" cy="14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6" name="Google Shape;406;p35"/>
          <p:cNvSpPr/>
          <p:nvPr/>
        </p:nvSpPr>
        <p:spPr>
          <a:xfrm>
            <a:off x="965100" y="3216575"/>
            <a:ext cx="737100" cy="147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7" name="Google Shape;407;p35"/>
          <p:cNvSpPr/>
          <p:nvPr/>
        </p:nvSpPr>
        <p:spPr>
          <a:xfrm>
            <a:off x="364125" y="1445125"/>
            <a:ext cx="552300" cy="126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408" name="Google Shape;408;p35"/>
          <p:cNvGrpSpPr/>
          <p:nvPr/>
        </p:nvGrpSpPr>
        <p:grpSpPr>
          <a:xfrm>
            <a:off x="-554831" y="0"/>
            <a:ext cx="10253663" cy="5143500"/>
            <a:chOff x="0" y="0"/>
            <a:chExt cx="27343100" cy="13716000"/>
          </a:xfrm>
        </p:grpSpPr>
        <p:sp>
          <p:nvSpPr>
            <p:cNvPr id="409" name="Google Shape;409;p35"/>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410" name="Google Shape;410;p35"/>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411" name="Google Shape;411;p35"/>
          <p:cNvGrpSpPr/>
          <p:nvPr/>
        </p:nvGrpSpPr>
        <p:grpSpPr>
          <a:xfrm>
            <a:off x="2863690" y="271323"/>
            <a:ext cx="3416550" cy="937430"/>
            <a:chOff x="0" y="-38100"/>
            <a:chExt cx="1799700" cy="493800"/>
          </a:xfrm>
        </p:grpSpPr>
        <p:sp>
          <p:nvSpPr>
            <p:cNvPr id="412" name="Google Shape;412;p35"/>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413" name="Google Shape;413;p35"/>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4" name="Google Shape;414;p35"/>
          <p:cNvSpPr txBox="1"/>
          <p:nvPr/>
        </p:nvSpPr>
        <p:spPr>
          <a:xfrm>
            <a:off x="2955490" y="452438"/>
            <a:ext cx="32331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Quy trình dự án</a:t>
            </a:r>
            <a:r>
              <a:rPr b="1" i="0" lang="en" sz="3300" u="none" cap="none" strike="noStrike">
                <a:solidFill>
                  <a:srgbClr val="000000"/>
                </a:solidFill>
                <a:latin typeface="Fredoka"/>
                <a:ea typeface="Fredoka"/>
                <a:cs typeface="Fredoka"/>
                <a:sym typeface="Fredoka"/>
              </a:rPr>
              <a:t> </a:t>
            </a:r>
            <a:endParaRPr sz="700"/>
          </a:p>
        </p:txBody>
      </p:sp>
      <p:sp>
        <p:nvSpPr>
          <p:cNvPr id="415" name="Google Shape;415;p35"/>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416" name="Google Shape;416;p35"/>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417" name="Google Shape;417;p35"/>
          <p:cNvSpPr txBox="1"/>
          <p:nvPr/>
        </p:nvSpPr>
        <p:spPr>
          <a:xfrm>
            <a:off x="318725" y="1437825"/>
            <a:ext cx="73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Thu thập dữ liệu</a:t>
            </a:r>
            <a:endParaRPr>
              <a:solidFill>
                <a:schemeClr val="dk1"/>
              </a:solidFill>
              <a:latin typeface="Comfortaa SemiBold"/>
              <a:ea typeface="Comfortaa SemiBold"/>
              <a:cs typeface="Comfortaa SemiBold"/>
              <a:sym typeface="Comfortaa SemiBold"/>
            </a:endParaRPr>
          </a:p>
        </p:txBody>
      </p:sp>
      <p:sp>
        <p:nvSpPr>
          <p:cNvPr id="418" name="Google Shape;418;p35"/>
          <p:cNvSpPr txBox="1"/>
          <p:nvPr/>
        </p:nvSpPr>
        <p:spPr>
          <a:xfrm>
            <a:off x="916300" y="3146275"/>
            <a:ext cx="83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Đánh </a:t>
            </a:r>
            <a:endParaRPr>
              <a:solidFill>
                <a:schemeClr val="dk1"/>
              </a:solidFill>
              <a:latin typeface="Comfortaa SemiBold"/>
              <a:ea typeface="Comfortaa SemiBold"/>
              <a:cs typeface="Comfortaa SemiBold"/>
              <a:sym typeface="Comfortaa SemiBold"/>
            </a:endParaRPr>
          </a:p>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giá </a:t>
            </a:r>
            <a:endParaRPr>
              <a:solidFill>
                <a:schemeClr val="dk1"/>
              </a:solidFill>
              <a:latin typeface="Comfortaa SemiBold"/>
              <a:ea typeface="Comfortaa SemiBold"/>
              <a:cs typeface="Comfortaa SemiBold"/>
              <a:sym typeface="Comfortaa SemiBold"/>
            </a:endParaRPr>
          </a:p>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và sàn lọc các dữ liệu</a:t>
            </a:r>
            <a:endParaRPr>
              <a:solidFill>
                <a:schemeClr val="dk1"/>
              </a:solidFill>
              <a:latin typeface="Comfortaa SemiBold"/>
              <a:ea typeface="Comfortaa SemiBold"/>
              <a:cs typeface="Comfortaa SemiBold"/>
              <a:sym typeface="Comfortaa SemiBold"/>
            </a:endParaRPr>
          </a:p>
        </p:txBody>
      </p:sp>
      <p:sp>
        <p:nvSpPr>
          <p:cNvPr id="419" name="Google Shape;419;p35"/>
          <p:cNvSpPr txBox="1"/>
          <p:nvPr/>
        </p:nvSpPr>
        <p:spPr>
          <a:xfrm>
            <a:off x="1829313" y="1437825"/>
            <a:ext cx="68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Dữ liệu đã được sàn lọc</a:t>
            </a:r>
            <a:endParaRPr>
              <a:solidFill>
                <a:schemeClr val="dk1"/>
              </a:solidFill>
              <a:latin typeface="Comfortaa SemiBold"/>
              <a:ea typeface="Comfortaa SemiBold"/>
              <a:cs typeface="Comfortaa SemiBold"/>
              <a:sym typeface="Comfortaa SemiBold"/>
            </a:endParaRPr>
          </a:p>
        </p:txBody>
      </p:sp>
      <p:sp>
        <p:nvSpPr>
          <p:cNvPr id="420" name="Google Shape;420;p35"/>
          <p:cNvSpPr txBox="1"/>
          <p:nvPr/>
        </p:nvSpPr>
        <p:spPr>
          <a:xfrm>
            <a:off x="2863688" y="2240600"/>
            <a:ext cx="1247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Xác định nguồn gốc của loại khí thải trong dây chuyền sản xuất</a:t>
            </a:r>
            <a:endParaRPr>
              <a:solidFill>
                <a:schemeClr val="dk1"/>
              </a:solidFill>
              <a:latin typeface="Comfortaa SemiBold"/>
              <a:ea typeface="Comfortaa SemiBold"/>
              <a:cs typeface="Comfortaa SemiBold"/>
              <a:sym typeface="Comfortaa SemiBold"/>
            </a:endParaRPr>
          </a:p>
        </p:txBody>
      </p:sp>
      <p:sp>
        <p:nvSpPr>
          <p:cNvPr id="421" name="Google Shape;421;p35"/>
          <p:cNvSpPr txBox="1"/>
          <p:nvPr/>
        </p:nvSpPr>
        <p:spPr>
          <a:xfrm>
            <a:off x="4537238" y="1352775"/>
            <a:ext cx="1561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Xây dựng các công nghệ cần thiết để xử lí và giảm thiểu các loại khí thải từ các thiết bị sản xuất</a:t>
            </a:r>
            <a:endParaRPr>
              <a:solidFill>
                <a:schemeClr val="dk1"/>
              </a:solidFill>
              <a:latin typeface="Comfortaa SemiBold"/>
              <a:ea typeface="Comfortaa SemiBold"/>
              <a:cs typeface="Comfortaa SemiBold"/>
              <a:sym typeface="Comfortaa SemiBold"/>
            </a:endParaRPr>
          </a:p>
        </p:txBody>
      </p:sp>
      <p:sp>
        <p:nvSpPr>
          <p:cNvPr id="422" name="Google Shape;422;p35"/>
          <p:cNvSpPr txBox="1"/>
          <p:nvPr/>
        </p:nvSpPr>
        <p:spPr>
          <a:xfrm>
            <a:off x="4572000" y="3653800"/>
            <a:ext cx="1247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Thiết kế hệ thống đo lường và theo dõi khí thải</a:t>
            </a:r>
            <a:endParaRPr>
              <a:solidFill>
                <a:schemeClr val="dk1"/>
              </a:solidFill>
              <a:latin typeface="Comfortaa SemiBold"/>
              <a:ea typeface="Comfortaa SemiBold"/>
              <a:cs typeface="Comfortaa SemiBold"/>
              <a:sym typeface="Comfortaa SemiBold"/>
            </a:endParaRPr>
          </a:p>
        </p:txBody>
      </p:sp>
      <p:sp>
        <p:nvSpPr>
          <p:cNvPr id="423" name="Google Shape;423;p35"/>
          <p:cNvSpPr txBox="1"/>
          <p:nvPr/>
        </p:nvSpPr>
        <p:spPr>
          <a:xfrm>
            <a:off x="8126575" y="2348450"/>
            <a:ext cx="737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Báo cáo hiệu năng và cải thiện</a:t>
            </a:r>
            <a:endParaRPr>
              <a:solidFill>
                <a:schemeClr val="dk1"/>
              </a:solidFill>
              <a:latin typeface="Comfortaa SemiBold"/>
              <a:ea typeface="Comfortaa SemiBold"/>
              <a:cs typeface="Comfortaa SemiBold"/>
              <a:sym typeface="Comfortaa SemiBold"/>
            </a:endParaRPr>
          </a:p>
        </p:txBody>
      </p:sp>
      <p:sp>
        <p:nvSpPr>
          <p:cNvPr id="424" name="Google Shape;424;p35"/>
          <p:cNvSpPr txBox="1"/>
          <p:nvPr/>
        </p:nvSpPr>
        <p:spPr>
          <a:xfrm>
            <a:off x="6430625" y="1917500"/>
            <a:ext cx="1247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SemiBold"/>
                <a:ea typeface="Comfortaa SemiBold"/>
                <a:cs typeface="Comfortaa SemiBold"/>
                <a:sym typeface="Comfortaa SemiBold"/>
              </a:rPr>
              <a:t>Tiến hành áp dụng và lắp đặt tại các phân khi đã được nghiên cứu trước trên dây chuyền sản xuất</a:t>
            </a:r>
            <a:endParaRPr>
              <a:solidFill>
                <a:schemeClr val="dk1"/>
              </a:solidFill>
              <a:latin typeface="Comfortaa SemiBold"/>
              <a:ea typeface="Comfortaa SemiBold"/>
              <a:cs typeface="Comfortaa SemiBold"/>
              <a:sym typeface="Comfortaa SemiBold"/>
            </a:endParaRPr>
          </a:p>
        </p:txBody>
      </p:sp>
      <p:cxnSp>
        <p:nvCxnSpPr>
          <p:cNvPr id="425" name="Google Shape;425;p35"/>
          <p:cNvCxnSpPr>
            <a:stCxn id="407" idx="2"/>
            <a:endCxn id="418" idx="1"/>
          </p:cNvCxnSpPr>
          <p:nvPr/>
        </p:nvCxnSpPr>
        <p:spPr>
          <a:xfrm>
            <a:off x="640275" y="2707225"/>
            <a:ext cx="276000" cy="1177800"/>
          </a:xfrm>
          <a:prstGeom prst="straightConnector1">
            <a:avLst/>
          </a:prstGeom>
          <a:noFill/>
          <a:ln cap="flat" cmpd="sng" w="28575">
            <a:solidFill>
              <a:schemeClr val="dk2"/>
            </a:solidFill>
            <a:prstDash val="solid"/>
            <a:round/>
            <a:headEnd len="med" w="med" type="none"/>
            <a:tailEnd len="med" w="med" type="triangle"/>
          </a:ln>
        </p:spPr>
      </p:cxnSp>
      <p:cxnSp>
        <p:nvCxnSpPr>
          <p:cNvPr id="426" name="Google Shape;426;p35"/>
          <p:cNvCxnSpPr>
            <a:stCxn id="418" idx="3"/>
            <a:endCxn id="419" idx="2"/>
          </p:cNvCxnSpPr>
          <p:nvPr/>
        </p:nvCxnSpPr>
        <p:spPr>
          <a:xfrm flipH="1" rot="10800000">
            <a:off x="1755400" y="2915425"/>
            <a:ext cx="414000" cy="969600"/>
          </a:xfrm>
          <a:prstGeom prst="straightConnector1">
            <a:avLst/>
          </a:prstGeom>
          <a:noFill/>
          <a:ln cap="flat" cmpd="sng" w="28575">
            <a:solidFill>
              <a:schemeClr val="dk2"/>
            </a:solidFill>
            <a:prstDash val="solid"/>
            <a:round/>
            <a:headEnd len="med" w="med" type="none"/>
            <a:tailEnd len="med" w="med" type="triangle"/>
          </a:ln>
        </p:spPr>
      </p:cxnSp>
      <p:cxnSp>
        <p:nvCxnSpPr>
          <p:cNvPr id="427" name="Google Shape;427;p35"/>
          <p:cNvCxnSpPr>
            <a:stCxn id="419" idx="3"/>
            <a:endCxn id="420" idx="1"/>
          </p:cNvCxnSpPr>
          <p:nvPr/>
        </p:nvCxnSpPr>
        <p:spPr>
          <a:xfrm>
            <a:off x="2509713" y="2176575"/>
            <a:ext cx="354000" cy="910500"/>
          </a:xfrm>
          <a:prstGeom prst="straightConnector1">
            <a:avLst/>
          </a:prstGeom>
          <a:noFill/>
          <a:ln cap="flat" cmpd="sng" w="28575">
            <a:solidFill>
              <a:schemeClr val="dk2"/>
            </a:solidFill>
            <a:prstDash val="solid"/>
            <a:round/>
            <a:headEnd len="med" w="med" type="none"/>
            <a:tailEnd len="med" w="med" type="triangle"/>
          </a:ln>
        </p:spPr>
      </p:cxnSp>
      <p:cxnSp>
        <p:nvCxnSpPr>
          <p:cNvPr id="428" name="Google Shape;428;p35"/>
          <p:cNvCxnSpPr>
            <a:stCxn id="420" idx="3"/>
            <a:endCxn id="421" idx="1"/>
          </p:cNvCxnSpPr>
          <p:nvPr/>
        </p:nvCxnSpPr>
        <p:spPr>
          <a:xfrm flipH="1" rot="10800000">
            <a:off x="4111088" y="2307200"/>
            <a:ext cx="426300" cy="780000"/>
          </a:xfrm>
          <a:prstGeom prst="straightConnector1">
            <a:avLst/>
          </a:prstGeom>
          <a:noFill/>
          <a:ln cap="flat" cmpd="sng" w="28575">
            <a:solidFill>
              <a:schemeClr val="dk2"/>
            </a:solidFill>
            <a:prstDash val="solid"/>
            <a:round/>
            <a:headEnd len="med" w="med" type="none"/>
            <a:tailEnd len="med" w="med" type="triangle"/>
          </a:ln>
        </p:spPr>
      </p:cxnSp>
      <p:cxnSp>
        <p:nvCxnSpPr>
          <p:cNvPr id="429" name="Google Shape;429;p35"/>
          <p:cNvCxnSpPr>
            <a:stCxn id="420" idx="3"/>
            <a:endCxn id="422" idx="1"/>
          </p:cNvCxnSpPr>
          <p:nvPr/>
        </p:nvCxnSpPr>
        <p:spPr>
          <a:xfrm>
            <a:off x="4111088" y="3087200"/>
            <a:ext cx="460800" cy="1197600"/>
          </a:xfrm>
          <a:prstGeom prst="straightConnector1">
            <a:avLst/>
          </a:prstGeom>
          <a:noFill/>
          <a:ln cap="flat" cmpd="sng" w="28575">
            <a:solidFill>
              <a:schemeClr val="dk2"/>
            </a:solidFill>
            <a:prstDash val="solid"/>
            <a:round/>
            <a:headEnd len="med" w="med" type="none"/>
            <a:tailEnd len="med" w="med" type="triangle"/>
          </a:ln>
        </p:spPr>
      </p:cxnSp>
      <p:cxnSp>
        <p:nvCxnSpPr>
          <p:cNvPr id="430" name="Google Shape;430;p35"/>
          <p:cNvCxnSpPr>
            <a:stCxn id="422" idx="3"/>
            <a:endCxn id="424" idx="1"/>
          </p:cNvCxnSpPr>
          <p:nvPr/>
        </p:nvCxnSpPr>
        <p:spPr>
          <a:xfrm flipH="1" rot="10800000">
            <a:off x="5819400" y="3194950"/>
            <a:ext cx="611100" cy="1089900"/>
          </a:xfrm>
          <a:prstGeom prst="straightConnector1">
            <a:avLst/>
          </a:prstGeom>
          <a:noFill/>
          <a:ln cap="flat" cmpd="sng" w="28575">
            <a:solidFill>
              <a:schemeClr val="dk2"/>
            </a:solidFill>
            <a:prstDash val="solid"/>
            <a:round/>
            <a:headEnd len="med" w="med" type="none"/>
            <a:tailEnd len="med" w="med" type="triangle"/>
          </a:ln>
        </p:spPr>
      </p:cxnSp>
      <p:cxnSp>
        <p:nvCxnSpPr>
          <p:cNvPr id="431" name="Google Shape;431;p35"/>
          <p:cNvCxnSpPr>
            <a:stCxn id="421" idx="3"/>
            <a:endCxn id="424" idx="1"/>
          </p:cNvCxnSpPr>
          <p:nvPr/>
        </p:nvCxnSpPr>
        <p:spPr>
          <a:xfrm>
            <a:off x="6099038" y="2307075"/>
            <a:ext cx="331500" cy="888000"/>
          </a:xfrm>
          <a:prstGeom prst="straightConnector1">
            <a:avLst/>
          </a:prstGeom>
          <a:noFill/>
          <a:ln cap="flat" cmpd="sng" w="28575">
            <a:solidFill>
              <a:schemeClr val="dk2"/>
            </a:solidFill>
            <a:prstDash val="solid"/>
            <a:round/>
            <a:headEnd len="med" w="med" type="none"/>
            <a:tailEnd len="med" w="med" type="triangle"/>
          </a:ln>
        </p:spPr>
      </p:cxnSp>
      <p:cxnSp>
        <p:nvCxnSpPr>
          <p:cNvPr id="432" name="Google Shape;432;p35"/>
          <p:cNvCxnSpPr/>
          <p:nvPr/>
        </p:nvCxnSpPr>
        <p:spPr>
          <a:xfrm>
            <a:off x="7678150" y="3250338"/>
            <a:ext cx="442200" cy="5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grpSp>
        <p:nvGrpSpPr>
          <p:cNvPr id="437" name="Google Shape;437;p36"/>
          <p:cNvGrpSpPr/>
          <p:nvPr/>
        </p:nvGrpSpPr>
        <p:grpSpPr>
          <a:xfrm>
            <a:off x="-554831" y="0"/>
            <a:ext cx="10253663" cy="5143500"/>
            <a:chOff x="0" y="0"/>
            <a:chExt cx="27343100" cy="13716000"/>
          </a:xfrm>
        </p:grpSpPr>
        <p:sp>
          <p:nvSpPr>
            <p:cNvPr id="438" name="Google Shape;438;p36"/>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439" name="Google Shape;439;p36"/>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440" name="Google Shape;440;p36"/>
          <p:cNvGrpSpPr/>
          <p:nvPr/>
        </p:nvGrpSpPr>
        <p:grpSpPr>
          <a:xfrm>
            <a:off x="2454102" y="234151"/>
            <a:ext cx="4235954" cy="944491"/>
            <a:chOff x="0" y="-38100"/>
            <a:chExt cx="1799700" cy="493800"/>
          </a:xfrm>
        </p:grpSpPr>
        <p:sp>
          <p:nvSpPr>
            <p:cNvPr id="441" name="Google Shape;441;p36"/>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442" name="Google Shape;442;p36"/>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3" name="Google Shape;443;p36"/>
          <p:cNvSpPr txBox="1"/>
          <p:nvPr/>
        </p:nvSpPr>
        <p:spPr>
          <a:xfrm>
            <a:off x="2528250" y="473450"/>
            <a:ext cx="40875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Phân công nhân lực</a:t>
            </a:r>
            <a:endParaRPr sz="700">
              <a:latin typeface="Nunito ExtraBold"/>
              <a:ea typeface="Nunito ExtraBold"/>
              <a:cs typeface="Nunito ExtraBold"/>
              <a:sym typeface="Nunito ExtraBold"/>
            </a:endParaRPr>
          </a:p>
        </p:txBody>
      </p:sp>
      <p:sp>
        <p:nvSpPr>
          <p:cNvPr id="444" name="Google Shape;444;p36"/>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445" name="Google Shape;445;p36"/>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graphicFrame>
        <p:nvGraphicFramePr>
          <p:cNvPr id="446" name="Google Shape;446;p36"/>
          <p:cNvGraphicFramePr/>
          <p:nvPr/>
        </p:nvGraphicFramePr>
        <p:xfrm>
          <a:off x="639775" y="1484800"/>
          <a:ext cx="3000000" cy="3000000"/>
        </p:xfrm>
        <a:graphic>
          <a:graphicData uri="http://schemas.openxmlformats.org/drawingml/2006/table">
            <a:tbl>
              <a:tblPr>
                <a:noFill/>
                <a:tableStyleId>{C529EF7C-45F1-43B0-93B4-C0D61BDD588D}</a:tableStyleId>
              </a:tblPr>
              <a:tblGrid>
                <a:gridCol w="863375"/>
                <a:gridCol w="1784350"/>
                <a:gridCol w="5201000"/>
              </a:tblGrid>
              <a:tr h="4800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Bước</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Bộ phận thực hiện</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Giải thích</a:t>
                      </a:r>
                      <a:endParaRPr b="1">
                        <a:latin typeface="Times New Roman"/>
                        <a:ea typeface="Times New Roman"/>
                        <a:cs typeface="Times New Roman"/>
                        <a:sym typeface="Times New Roman"/>
                      </a:endParaRPr>
                    </a:p>
                  </a:txBody>
                  <a:tcPr marT="63500" marB="63500" marR="63500" marL="63500"/>
                </a:tc>
              </a:tr>
              <a:tr h="10532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Bộ phận tài nguyên và môi trường</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Tiến hành thu thập dữ liệu về các lượng khí thải từ các công đoạn khác nhau trên dây chuyền sản xuất ôtô điện trong nhà máy của Vinfast sau đó sàng lọc để có được các dữ liệu cần thiết.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3500" marB="63500" marR="63500" marL="63500"/>
                </a:tc>
              </a:tr>
              <a:tr h="162635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Bộ phận kỹ thuật </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Dựa vào các dữ liệu đã được sàng lọc bộ phận kỹ thuật sẽ xây dựng các mô hình và hệ thống có thể giảm thiểu và xử lý các loại khí thải tồn tại trên dây chuyền sản xuất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Đồng thời bộ phận cũng sẽ thiết kế các hệ thống giám sát để đo đêm một cách hiệu quả hơn các loại khí thải để giám sát mức độ hiệu quả của các thiết bị giảm thiểu và xử lý khí thải.</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pSp>
        <p:nvGrpSpPr>
          <p:cNvPr id="451" name="Google Shape;451;p37"/>
          <p:cNvGrpSpPr/>
          <p:nvPr/>
        </p:nvGrpSpPr>
        <p:grpSpPr>
          <a:xfrm>
            <a:off x="-554831" y="0"/>
            <a:ext cx="10253663" cy="5143500"/>
            <a:chOff x="0" y="0"/>
            <a:chExt cx="27343100" cy="13716000"/>
          </a:xfrm>
        </p:grpSpPr>
        <p:sp>
          <p:nvSpPr>
            <p:cNvPr id="452" name="Google Shape;452;p37"/>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453" name="Google Shape;453;p37"/>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454" name="Google Shape;454;p37"/>
          <p:cNvGrpSpPr/>
          <p:nvPr/>
        </p:nvGrpSpPr>
        <p:grpSpPr>
          <a:xfrm>
            <a:off x="2454102" y="234151"/>
            <a:ext cx="4235954" cy="944491"/>
            <a:chOff x="0" y="-38100"/>
            <a:chExt cx="1799700" cy="493800"/>
          </a:xfrm>
        </p:grpSpPr>
        <p:sp>
          <p:nvSpPr>
            <p:cNvPr id="455" name="Google Shape;455;p37"/>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456" name="Google Shape;456;p37"/>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7" name="Google Shape;457;p37"/>
          <p:cNvSpPr txBox="1"/>
          <p:nvPr/>
        </p:nvSpPr>
        <p:spPr>
          <a:xfrm>
            <a:off x="2528250" y="473450"/>
            <a:ext cx="40875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Phân công nhân lực</a:t>
            </a:r>
            <a:endParaRPr sz="700">
              <a:latin typeface="Nunito ExtraBold"/>
              <a:ea typeface="Nunito ExtraBold"/>
              <a:cs typeface="Nunito ExtraBold"/>
              <a:sym typeface="Nunito ExtraBold"/>
            </a:endParaRPr>
          </a:p>
        </p:txBody>
      </p:sp>
      <p:sp>
        <p:nvSpPr>
          <p:cNvPr id="458" name="Google Shape;458;p37"/>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459" name="Google Shape;459;p37"/>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graphicFrame>
        <p:nvGraphicFramePr>
          <p:cNvPr id="460" name="Google Shape;460;p37"/>
          <p:cNvGraphicFramePr/>
          <p:nvPr/>
        </p:nvGraphicFramePr>
        <p:xfrm>
          <a:off x="596975" y="1484800"/>
          <a:ext cx="3000000" cy="3000000"/>
        </p:xfrm>
        <a:graphic>
          <a:graphicData uri="http://schemas.openxmlformats.org/drawingml/2006/table">
            <a:tbl>
              <a:tblPr>
                <a:noFill/>
                <a:tableStyleId>{C529EF7C-45F1-43B0-93B4-C0D61BDD588D}</a:tableStyleId>
              </a:tblPr>
              <a:tblGrid>
                <a:gridCol w="868075"/>
                <a:gridCol w="1794075"/>
                <a:gridCol w="5229375"/>
              </a:tblGrid>
              <a:tr h="3870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Bước</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Bộ phận thực hiện</a:t>
                      </a:r>
                      <a:endParaRPr b="1">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Giải thích</a:t>
                      </a:r>
                      <a:endParaRPr b="1">
                        <a:latin typeface="Times New Roman"/>
                        <a:ea typeface="Times New Roman"/>
                        <a:cs typeface="Times New Roman"/>
                        <a:sym typeface="Times New Roman"/>
                      </a:endParaRPr>
                    </a:p>
                  </a:txBody>
                  <a:tcPr marT="63500" marB="63500" marR="63500" marL="63500"/>
                </a:tc>
              </a:tr>
              <a:tr h="11415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Bộ phần kỹ thuật</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Tiến hành áp dụng các hệ thống vào thực tiễn.</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Thiết lập hệ thống giám sát đã được thiết kế liên tục theo dõi chất lượng không khí và khí thải.</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Thực hiện kiểm tra định kỳ để đảm bảo tiến trình.</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3500" marB="63500" marR="63500" marL="63500"/>
                </a:tc>
              </a:tr>
              <a:tr h="131127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Nhà máy</a:t>
                      </a:r>
                      <a:endParaRPr>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Lập các báo cáo định kỳ về lượng khí thải</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Đánh giá độ hiệu quả của các biện pháp và hệ thống đang được áp dụng dựa trên những dữ liệu được thu thập</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grpSp>
        <p:nvGrpSpPr>
          <p:cNvPr id="465" name="Google Shape;465;p38"/>
          <p:cNvGrpSpPr/>
          <p:nvPr/>
        </p:nvGrpSpPr>
        <p:grpSpPr>
          <a:xfrm>
            <a:off x="451725" y="1179550"/>
            <a:ext cx="8444721" cy="3506117"/>
            <a:chOff x="0" y="-38100"/>
            <a:chExt cx="4274726" cy="1757100"/>
          </a:xfrm>
        </p:grpSpPr>
        <p:sp>
          <p:nvSpPr>
            <p:cNvPr id="466" name="Google Shape;466;p38"/>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467" name="Google Shape;467;p38"/>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68" name="Google Shape;468;p38"/>
          <p:cNvGrpSpPr/>
          <p:nvPr/>
        </p:nvGrpSpPr>
        <p:grpSpPr>
          <a:xfrm>
            <a:off x="-554831" y="0"/>
            <a:ext cx="10253663" cy="5143500"/>
            <a:chOff x="0" y="0"/>
            <a:chExt cx="27343100" cy="13716000"/>
          </a:xfrm>
        </p:grpSpPr>
        <p:sp>
          <p:nvSpPr>
            <p:cNvPr id="469" name="Google Shape;469;p38"/>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470" name="Google Shape;470;p38"/>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471" name="Google Shape;471;p38"/>
          <p:cNvGrpSpPr/>
          <p:nvPr/>
        </p:nvGrpSpPr>
        <p:grpSpPr>
          <a:xfrm>
            <a:off x="1305275" y="271324"/>
            <a:ext cx="7007672" cy="1579518"/>
            <a:chOff x="0" y="-38100"/>
            <a:chExt cx="1799700" cy="493800"/>
          </a:xfrm>
        </p:grpSpPr>
        <p:sp>
          <p:nvSpPr>
            <p:cNvPr id="472" name="Google Shape;472;p38"/>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473" name="Google Shape;473;p38"/>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4" name="Google Shape;474;p38"/>
          <p:cNvSpPr txBox="1"/>
          <p:nvPr/>
        </p:nvSpPr>
        <p:spPr>
          <a:xfrm>
            <a:off x="1547663" y="486475"/>
            <a:ext cx="6522900" cy="1219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Làm thế nào để thực hiện </a:t>
            </a:r>
            <a:endParaRPr sz="3300">
              <a:latin typeface="Nunito ExtraBold"/>
              <a:ea typeface="Nunito ExtraBold"/>
              <a:cs typeface="Nunito ExtraBold"/>
              <a:sym typeface="Nunito ExtraBold"/>
            </a:endParaRPr>
          </a:p>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1 dự án quản lý khí thải</a:t>
            </a:r>
            <a:endParaRPr sz="700">
              <a:latin typeface="Nunito ExtraBold"/>
              <a:ea typeface="Nunito ExtraBold"/>
              <a:cs typeface="Nunito ExtraBold"/>
              <a:sym typeface="Nunito ExtraBold"/>
            </a:endParaRPr>
          </a:p>
        </p:txBody>
      </p:sp>
      <p:sp>
        <p:nvSpPr>
          <p:cNvPr id="475" name="Google Shape;475;p38"/>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476" name="Google Shape;476;p38"/>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477" name="Google Shape;477;p38"/>
          <p:cNvSpPr txBox="1"/>
          <p:nvPr/>
        </p:nvSpPr>
        <p:spPr>
          <a:xfrm>
            <a:off x="534200" y="2761000"/>
            <a:ext cx="1156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thiết bị đo đạc</a:t>
            </a:r>
            <a:endParaRPr b="1" sz="1800">
              <a:solidFill>
                <a:schemeClr val="dk1"/>
              </a:solidFill>
              <a:latin typeface="Comfortaa"/>
              <a:ea typeface="Comfortaa"/>
              <a:cs typeface="Comfortaa"/>
              <a:sym typeface="Comfortaa"/>
            </a:endParaRPr>
          </a:p>
        </p:txBody>
      </p:sp>
      <p:sp>
        <p:nvSpPr>
          <p:cNvPr id="478" name="Google Shape;478;p38"/>
          <p:cNvSpPr txBox="1"/>
          <p:nvPr/>
        </p:nvSpPr>
        <p:spPr>
          <a:xfrm>
            <a:off x="1973613" y="2724150"/>
            <a:ext cx="1210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công nghệ lưu trữ dữ liệu</a:t>
            </a:r>
            <a:endParaRPr b="1" sz="1800">
              <a:solidFill>
                <a:schemeClr val="dk1"/>
              </a:solidFill>
              <a:latin typeface="Comfortaa"/>
              <a:ea typeface="Comfortaa"/>
              <a:cs typeface="Comfortaa"/>
              <a:sym typeface="Comfortaa"/>
            </a:endParaRPr>
          </a:p>
        </p:txBody>
      </p:sp>
      <p:sp>
        <p:nvSpPr>
          <p:cNvPr id="479" name="Google Shape;479;p38"/>
          <p:cNvSpPr txBox="1"/>
          <p:nvPr/>
        </p:nvSpPr>
        <p:spPr>
          <a:xfrm>
            <a:off x="3663775" y="2761013"/>
            <a:ext cx="1210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Quy trình lưu trữ</a:t>
            </a:r>
            <a:endParaRPr b="1" sz="1800">
              <a:solidFill>
                <a:schemeClr val="dk1"/>
              </a:solidFill>
              <a:latin typeface="Comfortaa"/>
              <a:ea typeface="Comfortaa"/>
              <a:cs typeface="Comfortaa"/>
              <a:sym typeface="Comfortaa"/>
            </a:endParaRPr>
          </a:p>
        </p:txBody>
      </p:sp>
      <p:sp>
        <p:nvSpPr>
          <p:cNvPr id="480" name="Google Shape;480;p38"/>
          <p:cNvSpPr txBox="1"/>
          <p:nvPr/>
        </p:nvSpPr>
        <p:spPr>
          <a:xfrm>
            <a:off x="5452200" y="2724150"/>
            <a:ext cx="1239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dữ liệu được liên kết với nhau</a:t>
            </a:r>
            <a:endParaRPr b="1" sz="1800">
              <a:solidFill>
                <a:schemeClr val="dk1"/>
              </a:solidFill>
              <a:latin typeface="Comfortaa"/>
              <a:ea typeface="Comfortaa"/>
              <a:cs typeface="Comfortaa"/>
              <a:sym typeface="Comfortaa"/>
            </a:endParaRPr>
          </a:p>
        </p:txBody>
      </p:sp>
      <p:sp>
        <p:nvSpPr>
          <p:cNvPr id="481" name="Google Shape;481;p38"/>
          <p:cNvSpPr txBox="1"/>
          <p:nvPr/>
        </p:nvSpPr>
        <p:spPr>
          <a:xfrm>
            <a:off x="7270025" y="2761025"/>
            <a:ext cx="1315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Visualize dữ liệu như thế nào</a:t>
            </a:r>
            <a:endParaRPr b="1" sz="1800">
              <a:solidFill>
                <a:schemeClr val="dk1"/>
              </a:solidFill>
              <a:latin typeface="Comfortaa"/>
              <a:ea typeface="Comfortaa"/>
              <a:cs typeface="Comfortaa"/>
              <a:sym typeface="Comfortaa"/>
            </a:endParaRPr>
          </a:p>
        </p:txBody>
      </p:sp>
      <p:pic>
        <p:nvPicPr>
          <p:cNvPr id="482" name="Google Shape;482;p38"/>
          <p:cNvPicPr preferRelativeResize="0"/>
          <p:nvPr/>
        </p:nvPicPr>
        <p:blipFill rotWithShape="1">
          <a:blip r:embed="rId6">
            <a:alphaModFix/>
          </a:blip>
          <a:srcRect b="0" l="0" r="0" t="0"/>
          <a:stretch/>
        </p:blipFill>
        <p:spPr>
          <a:xfrm>
            <a:off x="795800" y="2230000"/>
            <a:ext cx="401850" cy="401850"/>
          </a:xfrm>
          <a:prstGeom prst="rect">
            <a:avLst/>
          </a:prstGeom>
          <a:noFill/>
          <a:ln>
            <a:noFill/>
          </a:ln>
        </p:spPr>
      </p:pic>
      <p:pic>
        <p:nvPicPr>
          <p:cNvPr id="483" name="Google Shape;483;p38"/>
          <p:cNvPicPr preferRelativeResize="0"/>
          <p:nvPr/>
        </p:nvPicPr>
        <p:blipFill>
          <a:blip r:embed="rId7">
            <a:alphaModFix/>
          </a:blip>
          <a:stretch>
            <a:fillRect/>
          </a:stretch>
        </p:blipFill>
        <p:spPr>
          <a:xfrm>
            <a:off x="2304625" y="2230000"/>
            <a:ext cx="401850" cy="401850"/>
          </a:xfrm>
          <a:prstGeom prst="rect">
            <a:avLst/>
          </a:prstGeom>
          <a:noFill/>
          <a:ln>
            <a:noFill/>
          </a:ln>
        </p:spPr>
      </p:pic>
      <p:pic>
        <p:nvPicPr>
          <p:cNvPr id="484" name="Google Shape;484;p38"/>
          <p:cNvPicPr preferRelativeResize="0"/>
          <p:nvPr/>
        </p:nvPicPr>
        <p:blipFill>
          <a:blip r:embed="rId8">
            <a:alphaModFix/>
          </a:blip>
          <a:stretch>
            <a:fillRect/>
          </a:stretch>
        </p:blipFill>
        <p:spPr>
          <a:xfrm>
            <a:off x="3976525" y="2230001"/>
            <a:ext cx="401850" cy="401850"/>
          </a:xfrm>
          <a:prstGeom prst="rect">
            <a:avLst/>
          </a:prstGeom>
          <a:noFill/>
          <a:ln>
            <a:noFill/>
          </a:ln>
        </p:spPr>
      </p:pic>
      <p:pic>
        <p:nvPicPr>
          <p:cNvPr id="485" name="Google Shape;485;p38"/>
          <p:cNvPicPr preferRelativeResize="0"/>
          <p:nvPr/>
        </p:nvPicPr>
        <p:blipFill>
          <a:blip r:embed="rId9">
            <a:alphaModFix/>
          </a:blip>
          <a:stretch>
            <a:fillRect/>
          </a:stretch>
        </p:blipFill>
        <p:spPr>
          <a:xfrm>
            <a:off x="5890613" y="2230000"/>
            <a:ext cx="401850" cy="401850"/>
          </a:xfrm>
          <a:prstGeom prst="rect">
            <a:avLst/>
          </a:prstGeom>
          <a:noFill/>
          <a:ln>
            <a:noFill/>
          </a:ln>
        </p:spPr>
      </p:pic>
      <p:pic>
        <p:nvPicPr>
          <p:cNvPr id="486" name="Google Shape;486;p38"/>
          <p:cNvPicPr preferRelativeResize="0"/>
          <p:nvPr/>
        </p:nvPicPr>
        <p:blipFill>
          <a:blip r:embed="rId10">
            <a:alphaModFix/>
          </a:blip>
          <a:stretch>
            <a:fillRect/>
          </a:stretch>
        </p:blipFill>
        <p:spPr>
          <a:xfrm>
            <a:off x="7728500" y="2230000"/>
            <a:ext cx="401850" cy="401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grpSp>
        <p:nvGrpSpPr>
          <p:cNvPr id="491" name="Google Shape;491;p39"/>
          <p:cNvGrpSpPr/>
          <p:nvPr/>
        </p:nvGrpSpPr>
        <p:grpSpPr>
          <a:xfrm>
            <a:off x="-554831" y="0"/>
            <a:ext cx="10253663" cy="5143500"/>
            <a:chOff x="0" y="0"/>
            <a:chExt cx="27343100" cy="13716000"/>
          </a:xfrm>
        </p:grpSpPr>
        <p:sp>
          <p:nvSpPr>
            <p:cNvPr id="492" name="Google Shape;492;p39"/>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493" name="Google Shape;493;p39"/>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494" name="Google Shape;494;p39"/>
          <p:cNvGrpSpPr/>
          <p:nvPr/>
        </p:nvGrpSpPr>
        <p:grpSpPr>
          <a:xfrm>
            <a:off x="2454102" y="234151"/>
            <a:ext cx="4235954" cy="944491"/>
            <a:chOff x="0" y="-38100"/>
            <a:chExt cx="1799700" cy="493800"/>
          </a:xfrm>
        </p:grpSpPr>
        <p:sp>
          <p:nvSpPr>
            <p:cNvPr id="495" name="Google Shape;495;p39"/>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496" name="Google Shape;496;p39"/>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7" name="Google Shape;497;p39"/>
          <p:cNvSpPr txBox="1"/>
          <p:nvPr/>
        </p:nvSpPr>
        <p:spPr>
          <a:xfrm>
            <a:off x="2363488" y="452450"/>
            <a:ext cx="44013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1. Các thiết bị đo đạc</a:t>
            </a:r>
            <a:endParaRPr sz="700">
              <a:latin typeface="Nunito ExtraBold"/>
              <a:ea typeface="Nunito ExtraBold"/>
              <a:cs typeface="Nunito ExtraBold"/>
              <a:sym typeface="Nunito ExtraBold"/>
            </a:endParaRPr>
          </a:p>
        </p:txBody>
      </p:sp>
      <p:sp>
        <p:nvSpPr>
          <p:cNvPr id="498" name="Google Shape;498;p39"/>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499" name="Google Shape;499;p39"/>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pic>
        <p:nvPicPr>
          <p:cNvPr id="500" name="Google Shape;500;p39"/>
          <p:cNvPicPr preferRelativeResize="0"/>
          <p:nvPr/>
        </p:nvPicPr>
        <p:blipFill>
          <a:blip r:embed="rId6">
            <a:alphaModFix/>
          </a:blip>
          <a:stretch>
            <a:fillRect/>
          </a:stretch>
        </p:blipFill>
        <p:spPr>
          <a:xfrm>
            <a:off x="1078500" y="1616300"/>
            <a:ext cx="2436300" cy="2252700"/>
          </a:xfrm>
          <a:prstGeom prst="ellipse">
            <a:avLst/>
          </a:prstGeom>
          <a:noFill/>
          <a:ln>
            <a:noFill/>
          </a:ln>
          <a:effectLst>
            <a:outerShdw blurRad="57150" rotWithShape="0" algn="bl" dir="5400000" dist="19050">
              <a:srgbClr val="000000">
                <a:alpha val="50000"/>
              </a:srgbClr>
            </a:outerShdw>
          </a:effectLst>
        </p:spPr>
      </p:pic>
      <p:sp>
        <p:nvSpPr>
          <p:cNvPr id="501" name="Google Shape;501;p39"/>
          <p:cNvSpPr txBox="1"/>
          <p:nvPr/>
        </p:nvSpPr>
        <p:spPr>
          <a:xfrm>
            <a:off x="408600" y="3869000"/>
            <a:ext cx="3776100" cy="68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solidFill>
                  <a:srgbClr val="434343"/>
                </a:solidFill>
                <a:latin typeface="Comfortaa SemiBold"/>
                <a:ea typeface="Comfortaa SemiBold"/>
                <a:cs typeface="Comfortaa SemiBold"/>
                <a:sym typeface="Comfortaa SemiBold"/>
              </a:rPr>
              <a:t>Thiết bị kiểm tra khí thải xe hơi </a:t>
            </a:r>
            <a:endParaRPr i="1">
              <a:solidFill>
                <a:srgbClr val="434343"/>
              </a:solidFill>
              <a:latin typeface="Comfortaa SemiBold"/>
              <a:ea typeface="Comfortaa SemiBold"/>
              <a:cs typeface="Comfortaa SemiBold"/>
              <a:sym typeface="Comfortaa SemiBold"/>
            </a:endParaRPr>
          </a:p>
          <a:p>
            <a:pPr indent="0" lvl="0" marL="0" rtl="0" algn="ctr">
              <a:lnSpc>
                <a:spcPct val="115000"/>
              </a:lnSpc>
              <a:spcBef>
                <a:spcPts val="0"/>
              </a:spcBef>
              <a:spcAft>
                <a:spcPts val="0"/>
              </a:spcAft>
              <a:buClr>
                <a:schemeClr val="dk1"/>
              </a:buClr>
              <a:buSzPts val="1100"/>
              <a:buFont typeface="Arial"/>
              <a:buNone/>
            </a:pPr>
            <a:r>
              <a:rPr i="1" lang="en">
                <a:solidFill>
                  <a:srgbClr val="434343"/>
                </a:solidFill>
                <a:latin typeface="Comfortaa SemiBold"/>
                <a:ea typeface="Comfortaa SemiBold"/>
                <a:cs typeface="Comfortaa SemiBold"/>
                <a:sym typeface="Comfortaa SemiBold"/>
              </a:rPr>
              <a:t>Koeng KEG-500</a:t>
            </a:r>
            <a:endParaRPr sz="1800">
              <a:solidFill>
                <a:schemeClr val="dk1"/>
              </a:solidFill>
              <a:latin typeface="Comfortaa SemiBold"/>
              <a:ea typeface="Comfortaa SemiBold"/>
              <a:cs typeface="Comfortaa SemiBold"/>
              <a:sym typeface="Comfortaa SemiBold"/>
            </a:endParaRPr>
          </a:p>
        </p:txBody>
      </p:sp>
      <p:cxnSp>
        <p:nvCxnSpPr>
          <p:cNvPr id="502" name="Google Shape;502;p39"/>
          <p:cNvCxnSpPr/>
          <p:nvPr/>
        </p:nvCxnSpPr>
        <p:spPr>
          <a:xfrm>
            <a:off x="686400" y="4549700"/>
            <a:ext cx="3220500" cy="0"/>
          </a:xfrm>
          <a:prstGeom prst="straightConnector1">
            <a:avLst/>
          </a:prstGeom>
          <a:noFill/>
          <a:ln cap="flat" cmpd="sng" w="19050">
            <a:solidFill>
              <a:srgbClr val="888888"/>
            </a:solidFill>
            <a:prstDash val="solid"/>
            <a:round/>
            <a:headEnd len="med" w="med" type="oval"/>
            <a:tailEnd len="med" w="med" type="oval"/>
          </a:ln>
        </p:spPr>
      </p:cxnSp>
      <p:cxnSp>
        <p:nvCxnSpPr>
          <p:cNvPr id="503" name="Google Shape;503;p39"/>
          <p:cNvCxnSpPr/>
          <p:nvPr/>
        </p:nvCxnSpPr>
        <p:spPr>
          <a:xfrm>
            <a:off x="5363175" y="1978825"/>
            <a:ext cx="3220500" cy="0"/>
          </a:xfrm>
          <a:prstGeom prst="straightConnector1">
            <a:avLst/>
          </a:prstGeom>
          <a:noFill/>
          <a:ln cap="flat" cmpd="sng" w="19050">
            <a:solidFill>
              <a:srgbClr val="888888"/>
            </a:solidFill>
            <a:prstDash val="solid"/>
            <a:round/>
            <a:headEnd len="med" w="med" type="oval"/>
            <a:tailEnd len="med" w="med" type="oval"/>
          </a:ln>
        </p:spPr>
      </p:cxnSp>
      <p:sp>
        <p:nvSpPr>
          <p:cNvPr id="504" name="Google Shape;504;p39"/>
          <p:cNvSpPr txBox="1"/>
          <p:nvPr/>
        </p:nvSpPr>
        <p:spPr>
          <a:xfrm>
            <a:off x="5085375" y="1978825"/>
            <a:ext cx="3776100" cy="40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solidFill>
                  <a:srgbClr val="434343"/>
                </a:solidFill>
                <a:latin typeface="Comfortaa SemiBold"/>
                <a:ea typeface="Comfortaa SemiBold"/>
                <a:cs typeface="Comfortaa SemiBold"/>
                <a:sym typeface="Comfortaa SemiBold"/>
              </a:rPr>
              <a:t>Máy phân tích khí thải</a:t>
            </a:r>
            <a:endParaRPr i="1">
              <a:solidFill>
                <a:srgbClr val="434343"/>
              </a:solidFill>
              <a:latin typeface="Comfortaa SemiBold"/>
              <a:ea typeface="Comfortaa SemiBold"/>
              <a:cs typeface="Comfortaa SemiBold"/>
              <a:sym typeface="Comfortaa SemiBold"/>
            </a:endParaRPr>
          </a:p>
        </p:txBody>
      </p:sp>
      <p:pic>
        <p:nvPicPr>
          <p:cNvPr id="505" name="Google Shape;505;p39"/>
          <p:cNvPicPr preferRelativeResize="0"/>
          <p:nvPr/>
        </p:nvPicPr>
        <p:blipFill rotWithShape="1">
          <a:blip r:embed="rId7">
            <a:alphaModFix/>
          </a:blip>
          <a:srcRect b="0" l="0" r="0" t="0"/>
          <a:stretch/>
        </p:blipFill>
        <p:spPr>
          <a:xfrm>
            <a:off x="5917575" y="2466650"/>
            <a:ext cx="2111700" cy="23475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pSp>
        <p:nvGrpSpPr>
          <p:cNvPr id="510" name="Google Shape;510;p40"/>
          <p:cNvGrpSpPr/>
          <p:nvPr/>
        </p:nvGrpSpPr>
        <p:grpSpPr>
          <a:xfrm>
            <a:off x="-554831" y="0"/>
            <a:ext cx="10253663" cy="5143500"/>
            <a:chOff x="0" y="0"/>
            <a:chExt cx="27343100" cy="13716000"/>
          </a:xfrm>
        </p:grpSpPr>
        <p:sp>
          <p:nvSpPr>
            <p:cNvPr id="511" name="Google Shape;511;p40"/>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512" name="Google Shape;512;p40"/>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513" name="Google Shape;513;p40"/>
          <p:cNvGrpSpPr/>
          <p:nvPr/>
        </p:nvGrpSpPr>
        <p:grpSpPr>
          <a:xfrm>
            <a:off x="2454102" y="234151"/>
            <a:ext cx="4235954" cy="944491"/>
            <a:chOff x="0" y="-38100"/>
            <a:chExt cx="1799700" cy="493800"/>
          </a:xfrm>
        </p:grpSpPr>
        <p:sp>
          <p:nvSpPr>
            <p:cNvPr id="514" name="Google Shape;514;p40"/>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515" name="Google Shape;515;p40"/>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6" name="Google Shape;516;p40"/>
          <p:cNvSpPr txBox="1"/>
          <p:nvPr/>
        </p:nvSpPr>
        <p:spPr>
          <a:xfrm>
            <a:off x="2363488" y="452450"/>
            <a:ext cx="44013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1. Các thiết bị đo đạc</a:t>
            </a:r>
            <a:endParaRPr sz="700">
              <a:latin typeface="Nunito ExtraBold"/>
              <a:ea typeface="Nunito ExtraBold"/>
              <a:cs typeface="Nunito ExtraBold"/>
              <a:sym typeface="Nunito ExtraBold"/>
            </a:endParaRPr>
          </a:p>
        </p:txBody>
      </p:sp>
      <p:sp>
        <p:nvSpPr>
          <p:cNvPr id="517" name="Google Shape;517;p40"/>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518" name="Google Shape;518;p40"/>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519" name="Google Shape;519;p40"/>
          <p:cNvSpPr txBox="1"/>
          <p:nvPr/>
        </p:nvSpPr>
        <p:spPr>
          <a:xfrm>
            <a:off x="408600" y="3869000"/>
            <a:ext cx="3776100" cy="68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solidFill>
                  <a:srgbClr val="434343"/>
                </a:solidFill>
                <a:latin typeface="Comfortaa SemiBold"/>
                <a:ea typeface="Comfortaa SemiBold"/>
                <a:cs typeface="Comfortaa SemiBold"/>
                <a:sym typeface="Comfortaa SemiBold"/>
              </a:rPr>
              <a:t>Máy đo khí thải CO </a:t>
            </a:r>
            <a:endParaRPr i="1">
              <a:solidFill>
                <a:srgbClr val="434343"/>
              </a:solidFill>
              <a:latin typeface="Comfortaa SemiBold"/>
              <a:ea typeface="Comfortaa SemiBold"/>
              <a:cs typeface="Comfortaa SemiBold"/>
              <a:sym typeface="Comfortaa SemiBold"/>
            </a:endParaRPr>
          </a:p>
          <a:p>
            <a:pPr indent="0" lvl="0" marL="0" rtl="0" algn="ctr">
              <a:lnSpc>
                <a:spcPct val="115000"/>
              </a:lnSpc>
              <a:spcBef>
                <a:spcPts val="0"/>
              </a:spcBef>
              <a:spcAft>
                <a:spcPts val="0"/>
              </a:spcAft>
              <a:buNone/>
            </a:pPr>
            <a:r>
              <a:rPr i="1" lang="en">
                <a:solidFill>
                  <a:srgbClr val="434343"/>
                </a:solidFill>
                <a:latin typeface="Comfortaa SemiBold"/>
                <a:ea typeface="Comfortaa SemiBold"/>
                <a:cs typeface="Comfortaa SemiBold"/>
                <a:sym typeface="Comfortaa SemiBold"/>
              </a:rPr>
              <a:t>và CO2 Testo 350</a:t>
            </a:r>
            <a:endParaRPr sz="1800">
              <a:solidFill>
                <a:schemeClr val="dk1"/>
              </a:solidFill>
              <a:latin typeface="Comfortaa SemiBold"/>
              <a:ea typeface="Comfortaa SemiBold"/>
              <a:cs typeface="Comfortaa SemiBold"/>
              <a:sym typeface="Comfortaa SemiBold"/>
            </a:endParaRPr>
          </a:p>
        </p:txBody>
      </p:sp>
      <p:cxnSp>
        <p:nvCxnSpPr>
          <p:cNvPr id="520" name="Google Shape;520;p40"/>
          <p:cNvCxnSpPr/>
          <p:nvPr/>
        </p:nvCxnSpPr>
        <p:spPr>
          <a:xfrm>
            <a:off x="686400" y="4549700"/>
            <a:ext cx="3220500" cy="0"/>
          </a:xfrm>
          <a:prstGeom prst="straightConnector1">
            <a:avLst/>
          </a:prstGeom>
          <a:noFill/>
          <a:ln cap="flat" cmpd="sng" w="19050">
            <a:solidFill>
              <a:srgbClr val="888888"/>
            </a:solidFill>
            <a:prstDash val="solid"/>
            <a:round/>
            <a:headEnd len="med" w="med" type="oval"/>
            <a:tailEnd len="med" w="med" type="oval"/>
          </a:ln>
        </p:spPr>
      </p:cxnSp>
      <p:cxnSp>
        <p:nvCxnSpPr>
          <p:cNvPr id="521" name="Google Shape;521;p40"/>
          <p:cNvCxnSpPr/>
          <p:nvPr/>
        </p:nvCxnSpPr>
        <p:spPr>
          <a:xfrm>
            <a:off x="5363175" y="1978825"/>
            <a:ext cx="3220500" cy="0"/>
          </a:xfrm>
          <a:prstGeom prst="straightConnector1">
            <a:avLst/>
          </a:prstGeom>
          <a:noFill/>
          <a:ln cap="flat" cmpd="sng" w="19050">
            <a:solidFill>
              <a:srgbClr val="888888"/>
            </a:solidFill>
            <a:prstDash val="solid"/>
            <a:round/>
            <a:headEnd len="med" w="med" type="oval"/>
            <a:tailEnd len="med" w="med" type="oval"/>
          </a:ln>
        </p:spPr>
      </p:cxnSp>
      <p:sp>
        <p:nvSpPr>
          <p:cNvPr id="522" name="Google Shape;522;p40"/>
          <p:cNvSpPr txBox="1"/>
          <p:nvPr/>
        </p:nvSpPr>
        <p:spPr>
          <a:xfrm>
            <a:off x="5085375" y="1978825"/>
            <a:ext cx="3776100" cy="40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a:solidFill>
                  <a:srgbClr val="434343"/>
                </a:solidFill>
                <a:latin typeface="Comfortaa SemiBold"/>
                <a:ea typeface="Comfortaa SemiBold"/>
                <a:cs typeface="Comfortaa SemiBold"/>
                <a:sym typeface="Comfortaa SemiBold"/>
              </a:rPr>
              <a:t>Cảm biến O2 (Oxygen Sensor)</a:t>
            </a:r>
            <a:endParaRPr i="1">
              <a:solidFill>
                <a:srgbClr val="434343"/>
              </a:solidFill>
              <a:latin typeface="Comfortaa SemiBold"/>
              <a:ea typeface="Comfortaa SemiBold"/>
              <a:cs typeface="Comfortaa SemiBold"/>
              <a:sym typeface="Comfortaa SemiBold"/>
            </a:endParaRPr>
          </a:p>
          <a:p>
            <a:pPr indent="0" lvl="0" marL="0" rtl="0" algn="ctr">
              <a:lnSpc>
                <a:spcPct val="115000"/>
              </a:lnSpc>
              <a:spcBef>
                <a:spcPts val="0"/>
              </a:spcBef>
              <a:spcAft>
                <a:spcPts val="0"/>
              </a:spcAft>
              <a:buNone/>
            </a:pPr>
            <a:r>
              <a:t/>
            </a:r>
            <a:endParaRPr i="1">
              <a:solidFill>
                <a:srgbClr val="434343"/>
              </a:solidFill>
              <a:latin typeface="Comfortaa SemiBold"/>
              <a:ea typeface="Comfortaa SemiBold"/>
              <a:cs typeface="Comfortaa SemiBold"/>
              <a:sym typeface="Comfortaa SemiBold"/>
            </a:endParaRPr>
          </a:p>
        </p:txBody>
      </p:sp>
      <p:pic>
        <p:nvPicPr>
          <p:cNvPr id="523" name="Google Shape;523;p40"/>
          <p:cNvPicPr preferRelativeResize="0"/>
          <p:nvPr/>
        </p:nvPicPr>
        <p:blipFill>
          <a:blip r:embed="rId6">
            <a:alphaModFix/>
          </a:blip>
          <a:stretch>
            <a:fillRect/>
          </a:stretch>
        </p:blipFill>
        <p:spPr>
          <a:xfrm>
            <a:off x="1078500" y="1417650"/>
            <a:ext cx="2229000" cy="2308200"/>
          </a:xfrm>
          <a:prstGeom prst="ellipse">
            <a:avLst/>
          </a:prstGeom>
          <a:noFill/>
          <a:ln>
            <a:noFill/>
          </a:ln>
          <a:effectLst>
            <a:outerShdw blurRad="57150" rotWithShape="0" algn="bl" dir="5400000" dist="19050">
              <a:srgbClr val="000000">
                <a:alpha val="50000"/>
              </a:srgbClr>
            </a:outerShdw>
          </a:effectLst>
        </p:spPr>
      </p:pic>
      <p:pic>
        <p:nvPicPr>
          <p:cNvPr id="524" name="Google Shape;524;p40"/>
          <p:cNvPicPr preferRelativeResize="0"/>
          <p:nvPr/>
        </p:nvPicPr>
        <p:blipFill>
          <a:blip r:embed="rId7">
            <a:alphaModFix/>
          </a:blip>
          <a:stretch>
            <a:fillRect/>
          </a:stretch>
        </p:blipFill>
        <p:spPr>
          <a:xfrm>
            <a:off x="5725425" y="2571750"/>
            <a:ext cx="2496000" cy="17850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41"/>
          <p:cNvGrpSpPr/>
          <p:nvPr/>
        </p:nvGrpSpPr>
        <p:grpSpPr>
          <a:xfrm>
            <a:off x="-554831" y="0"/>
            <a:ext cx="10253663" cy="5143500"/>
            <a:chOff x="0" y="0"/>
            <a:chExt cx="27343100" cy="13716000"/>
          </a:xfrm>
        </p:grpSpPr>
        <p:sp>
          <p:nvSpPr>
            <p:cNvPr id="530" name="Google Shape;530;p41"/>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531" name="Google Shape;531;p41"/>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532" name="Google Shape;532;p41"/>
          <p:cNvGrpSpPr/>
          <p:nvPr/>
        </p:nvGrpSpPr>
        <p:grpSpPr>
          <a:xfrm>
            <a:off x="1233563" y="234151"/>
            <a:ext cx="6676887" cy="944491"/>
            <a:chOff x="0" y="-38100"/>
            <a:chExt cx="1799700" cy="493800"/>
          </a:xfrm>
        </p:grpSpPr>
        <p:sp>
          <p:nvSpPr>
            <p:cNvPr id="533" name="Google Shape;533;p41"/>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534" name="Google Shape;534;p41"/>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35" name="Google Shape;535;p41"/>
          <p:cNvSpPr txBox="1"/>
          <p:nvPr/>
        </p:nvSpPr>
        <p:spPr>
          <a:xfrm>
            <a:off x="1104000" y="452450"/>
            <a:ext cx="69360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2. Các công nghệ lưu trữ dữ liệu</a:t>
            </a:r>
            <a:endParaRPr sz="700">
              <a:latin typeface="Nunito ExtraBold"/>
              <a:ea typeface="Nunito ExtraBold"/>
              <a:cs typeface="Nunito ExtraBold"/>
              <a:sym typeface="Nunito ExtraBold"/>
            </a:endParaRPr>
          </a:p>
        </p:txBody>
      </p:sp>
      <p:sp>
        <p:nvSpPr>
          <p:cNvPr id="536" name="Google Shape;536;p41"/>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537" name="Google Shape;537;p41"/>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pic>
        <p:nvPicPr>
          <p:cNvPr id="538" name="Google Shape;538;p41"/>
          <p:cNvPicPr preferRelativeResize="0"/>
          <p:nvPr/>
        </p:nvPicPr>
        <p:blipFill>
          <a:blip r:embed="rId6">
            <a:alphaModFix/>
          </a:blip>
          <a:stretch>
            <a:fillRect/>
          </a:stretch>
        </p:blipFill>
        <p:spPr>
          <a:xfrm>
            <a:off x="6080729" y="1399450"/>
            <a:ext cx="2628300" cy="1471200"/>
          </a:xfrm>
          <a:prstGeom prst="round2DiagRect">
            <a:avLst>
              <a:gd fmla="val 16667" name="adj1"/>
              <a:gd fmla="val 0" name="adj2"/>
            </a:avLst>
          </a:prstGeom>
          <a:noFill/>
          <a:ln>
            <a:noFill/>
          </a:ln>
          <a:effectLst>
            <a:outerShdw blurRad="57150" rotWithShape="0" algn="bl" dir="5400000" dist="19050">
              <a:srgbClr val="000000">
                <a:alpha val="50000"/>
              </a:srgbClr>
            </a:outerShdw>
          </a:effectLst>
        </p:spPr>
      </p:pic>
      <p:pic>
        <p:nvPicPr>
          <p:cNvPr id="539" name="Google Shape;539;p41"/>
          <p:cNvPicPr preferRelativeResize="0"/>
          <p:nvPr/>
        </p:nvPicPr>
        <p:blipFill>
          <a:blip r:embed="rId7">
            <a:alphaModFix/>
          </a:blip>
          <a:stretch>
            <a:fillRect/>
          </a:stretch>
        </p:blipFill>
        <p:spPr>
          <a:xfrm>
            <a:off x="4899850" y="3309750"/>
            <a:ext cx="2505900" cy="1471200"/>
          </a:xfrm>
          <a:prstGeom prst="round2DiagRect">
            <a:avLst>
              <a:gd fmla="val 16667" name="adj1"/>
              <a:gd fmla="val 0" name="adj2"/>
            </a:avLst>
          </a:prstGeom>
          <a:noFill/>
          <a:ln>
            <a:noFill/>
          </a:ln>
          <a:effectLst>
            <a:outerShdw blurRad="57150" rotWithShape="0" algn="bl" dir="5400000" dist="19050">
              <a:srgbClr val="000000">
                <a:alpha val="50000"/>
              </a:srgbClr>
            </a:outerShdw>
          </a:effectLst>
        </p:spPr>
      </p:pic>
      <p:sp>
        <p:nvSpPr>
          <p:cNvPr id="540" name="Google Shape;540;p41"/>
          <p:cNvSpPr txBox="1"/>
          <p:nvPr/>
        </p:nvSpPr>
        <p:spPr>
          <a:xfrm>
            <a:off x="1233575" y="1670400"/>
            <a:ext cx="460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omfortaa SemiBold"/>
                <a:ea typeface="Comfortaa SemiBold"/>
                <a:cs typeface="Comfortaa SemiBold"/>
                <a:sym typeface="Comfortaa SemiBold"/>
              </a:rPr>
              <a:t>Các hệ thống quản lý dữ liệu như MySQL, MongoDB…</a:t>
            </a:r>
            <a:endParaRPr sz="1600">
              <a:solidFill>
                <a:schemeClr val="dk1"/>
              </a:solidFill>
              <a:latin typeface="Comfortaa SemiBold"/>
              <a:ea typeface="Comfortaa SemiBold"/>
              <a:cs typeface="Comfortaa SemiBold"/>
              <a:sym typeface="Comfortaa SemiBold"/>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541" name="Google Shape;541;p41"/>
          <p:cNvSpPr txBox="1"/>
          <p:nvPr/>
        </p:nvSpPr>
        <p:spPr>
          <a:xfrm>
            <a:off x="331175" y="3484525"/>
            <a:ext cx="441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omfortaa SemiBold"/>
                <a:ea typeface="Comfortaa SemiBold"/>
                <a:cs typeface="Comfortaa SemiBold"/>
                <a:sym typeface="Comfortaa SemiBold"/>
              </a:rPr>
              <a:t>Các dịch vụ đám mây như Google Cloud SQL, Microsoft Azure cho phép khả năng lưu trữ lớn và tính toán cao</a:t>
            </a:r>
            <a:endParaRPr sz="1600">
              <a:solidFill>
                <a:schemeClr val="dk1"/>
              </a:solidFill>
              <a:latin typeface="Comfortaa SemiBold"/>
              <a:ea typeface="Comfortaa SemiBold"/>
              <a:cs typeface="Comfortaa SemiBold"/>
              <a:sym typeface="Comfortaa SemiBold"/>
            </a:endParaRPr>
          </a:p>
        </p:txBody>
      </p:sp>
      <p:cxnSp>
        <p:nvCxnSpPr>
          <p:cNvPr id="542" name="Google Shape;542;p41"/>
          <p:cNvCxnSpPr/>
          <p:nvPr/>
        </p:nvCxnSpPr>
        <p:spPr>
          <a:xfrm flipH="1" rot="10800000">
            <a:off x="1970263" y="3085550"/>
            <a:ext cx="5203500" cy="9300"/>
          </a:xfrm>
          <a:prstGeom prst="straightConnector1">
            <a:avLst/>
          </a:prstGeom>
          <a:noFill/>
          <a:ln cap="flat" cmpd="sng" w="28575">
            <a:solidFill>
              <a:srgbClr val="888888"/>
            </a:solidFill>
            <a:prstDash val="solid"/>
            <a:round/>
            <a:headEnd len="med" w="med" type="oval"/>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42"/>
          <p:cNvGrpSpPr/>
          <p:nvPr/>
        </p:nvGrpSpPr>
        <p:grpSpPr>
          <a:xfrm>
            <a:off x="-554831" y="0"/>
            <a:ext cx="10253663" cy="5143500"/>
            <a:chOff x="0" y="0"/>
            <a:chExt cx="27343100" cy="13716000"/>
          </a:xfrm>
        </p:grpSpPr>
        <p:sp>
          <p:nvSpPr>
            <p:cNvPr id="548" name="Google Shape;548;p42"/>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549" name="Google Shape;549;p42"/>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550" name="Google Shape;550;p42"/>
          <p:cNvGrpSpPr/>
          <p:nvPr/>
        </p:nvGrpSpPr>
        <p:grpSpPr>
          <a:xfrm>
            <a:off x="514350" y="680651"/>
            <a:ext cx="8115140" cy="3664783"/>
            <a:chOff x="0" y="-38100"/>
            <a:chExt cx="4274726" cy="1757100"/>
          </a:xfrm>
        </p:grpSpPr>
        <p:sp>
          <p:nvSpPr>
            <p:cNvPr id="551" name="Google Shape;551;p42"/>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552" name="Google Shape;552;p42"/>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53" name="Google Shape;553;p42"/>
          <p:cNvGrpSpPr/>
          <p:nvPr/>
        </p:nvGrpSpPr>
        <p:grpSpPr>
          <a:xfrm>
            <a:off x="2289603" y="345025"/>
            <a:ext cx="4564802" cy="876495"/>
            <a:chOff x="0" y="-38100"/>
            <a:chExt cx="2109623" cy="493800"/>
          </a:xfrm>
        </p:grpSpPr>
        <p:sp>
          <p:nvSpPr>
            <p:cNvPr id="554" name="Google Shape;554;p42"/>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555" name="Google Shape;555;p42"/>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6" name="Google Shape;556;p42"/>
          <p:cNvSpPr/>
          <p:nvPr/>
        </p:nvSpPr>
        <p:spPr>
          <a:xfrm flipH="1">
            <a:off x="8082246" y="3221525"/>
            <a:ext cx="1094807" cy="991299"/>
          </a:xfrm>
          <a:custGeom>
            <a:rect b="b" l="l" r="r" t="t"/>
            <a:pathLst>
              <a:path extrusionOk="0" h="1982597" w="2189615">
                <a:moveTo>
                  <a:pt x="2189616" y="0"/>
                </a:moveTo>
                <a:lnTo>
                  <a:pt x="0" y="0"/>
                </a:lnTo>
                <a:lnTo>
                  <a:pt x="0" y="1982597"/>
                </a:lnTo>
                <a:lnTo>
                  <a:pt x="2189616" y="1982597"/>
                </a:lnTo>
                <a:lnTo>
                  <a:pt x="2189616" y="0"/>
                </a:lnTo>
                <a:close/>
              </a:path>
            </a:pathLst>
          </a:custGeom>
          <a:blipFill rotWithShape="1">
            <a:blip r:embed="rId4">
              <a:alphaModFix/>
            </a:blip>
            <a:stretch>
              <a:fillRect b="0" l="0" r="0" t="0"/>
            </a:stretch>
          </a:blipFill>
          <a:ln>
            <a:noFill/>
          </a:ln>
        </p:spPr>
      </p:sp>
      <p:sp>
        <p:nvSpPr>
          <p:cNvPr id="557" name="Google Shape;557;p42"/>
          <p:cNvSpPr/>
          <p:nvPr/>
        </p:nvSpPr>
        <p:spPr>
          <a:xfrm>
            <a:off x="-1150053" y="514350"/>
            <a:ext cx="2463839" cy="766030"/>
          </a:xfrm>
          <a:custGeom>
            <a:rect b="b" l="l" r="r" t="t"/>
            <a:pathLst>
              <a:path extrusionOk="0" h="1532060" w="4927677">
                <a:moveTo>
                  <a:pt x="0" y="0"/>
                </a:moveTo>
                <a:lnTo>
                  <a:pt x="4927677" y="0"/>
                </a:lnTo>
                <a:lnTo>
                  <a:pt x="4927677" y="1532060"/>
                </a:lnTo>
                <a:lnTo>
                  <a:pt x="0" y="1532060"/>
                </a:lnTo>
                <a:lnTo>
                  <a:pt x="0" y="0"/>
                </a:lnTo>
                <a:close/>
              </a:path>
            </a:pathLst>
          </a:custGeom>
          <a:blipFill rotWithShape="1">
            <a:blip r:embed="rId5">
              <a:alphaModFix/>
            </a:blip>
            <a:stretch>
              <a:fillRect b="0" l="0" r="0" t="0"/>
            </a:stretch>
          </a:blipFill>
          <a:ln>
            <a:noFill/>
          </a:ln>
        </p:spPr>
      </p:sp>
      <p:sp>
        <p:nvSpPr>
          <p:cNvPr id="558" name="Google Shape;558;p42"/>
          <p:cNvSpPr txBox="1"/>
          <p:nvPr/>
        </p:nvSpPr>
        <p:spPr>
          <a:xfrm>
            <a:off x="1267200" y="483950"/>
            <a:ext cx="66096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3. Quy trình lưu trữ</a:t>
            </a:r>
            <a:endParaRPr sz="700"/>
          </a:p>
        </p:txBody>
      </p:sp>
      <p:sp>
        <p:nvSpPr>
          <p:cNvPr id="559" name="Google Shape;559;p42"/>
          <p:cNvSpPr txBox="1"/>
          <p:nvPr/>
        </p:nvSpPr>
        <p:spPr>
          <a:xfrm>
            <a:off x="4201238" y="1650084"/>
            <a:ext cx="4005000" cy="17271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Thu thập dữ liệu</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Xử lý dữ liệu</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Lưu trữ dữ liệu</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Cập nhật dữ liệu liên tục</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Giám sát dữ liệu</a:t>
            </a:r>
            <a:endParaRPr b="1" sz="1700">
              <a:latin typeface="Nunito"/>
              <a:ea typeface="Nunito"/>
              <a:cs typeface="Nunito"/>
              <a:sym typeface="Nunito"/>
            </a:endParaRPr>
          </a:p>
        </p:txBody>
      </p:sp>
      <p:pic>
        <p:nvPicPr>
          <p:cNvPr id="560" name="Google Shape;560;p42"/>
          <p:cNvPicPr preferRelativeResize="0"/>
          <p:nvPr/>
        </p:nvPicPr>
        <p:blipFill>
          <a:blip r:embed="rId6">
            <a:alphaModFix/>
          </a:blip>
          <a:stretch>
            <a:fillRect/>
          </a:stretch>
        </p:blipFill>
        <p:spPr>
          <a:xfrm>
            <a:off x="719375" y="1650075"/>
            <a:ext cx="3207600" cy="1980900"/>
          </a:xfrm>
          <a:prstGeom prst="snip1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43"/>
          <p:cNvGrpSpPr/>
          <p:nvPr/>
        </p:nvGrpSpPr>
        <p:grpSpPr>
          <a:xfrm>
            <a:off x="-554831" y="0"/>
            <a:ext cx="10253663" cy="5143500"/>
            <a:chOff x="0" y="0"/>
            <a:chExt cx="27343100" cy="13716000"/>
          </a:xfrm>
        </p:grpSpPr>
        <p:sp>
          <p:nvSpPr>
            <p:cNvPr id="566" name="Google Shape;566;p43"/>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567" name="Google Shape;567;p43"/>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568" name="Google Shape;568;p43"/>
          <p:cNvSpPr/>
          <p:nvPr/>
        </p:nvSpPr>
        <p:spPr>
          <a:xfrm>
            <a:off x="148334" y="343652"/>
            <a:ext cx="974688" cy="974688"/>
          </a:xfrm>
          <a:custGeom>
            <a:rect b="b" l="l" r="r" t="t"/>
            <a:pathLst>
              <a:path extrusionOk="0" h="1949375" w="1949375">
                <a:moveTo>
                  <a:pt x="0" y="0"/>
                </a:moveTo>
                <a:lnTo>
                  <a:pt x="1949375" y="0"/>
                </a:lnTo>
                <a:lnTo>
                  <a:pt x="1949375" y="1949375"/>
                </a:lnTo>
                <a:lnTo>
                  <a:pt x="0" y="1949375"/>
                </a:lnTo>
                <a:lnTo>
                  <a:pt x="0" y="0"/>
                </a:lnTo>
                <a:close/>
              </a:path>
            </a:pathLst>
          </a:custGeom>
          <a:blipFill rotWithShape="1">
            <a:blip r:embed="rId4">
              <a:alphaModFix/>
            </a:blip>
            <a:stretch>
              <a:fillRect b="0" l="0" r="0" t="0"/>
            </a:stretch>
          </a:blipFill>
          <a:ln>
            <a:noFill/>
          </a:ln>
        </p:spPr>
      </p:sp>
      <p:grpSp>
        <p:nvGrpSpPr>
          <p:cNvPr id="569" name="Google Shape;569;p43"/>
          <p:cNvGrpSpPr/>
          <p:nvPr/>
        </p:nvGrpSpPr>
        <p:grpSpPr>
          <a:xfrm>
            <a:off x="514350" y="680653"/>
            <a:ext cx="8115140" cy="4050315"/>
            <a:chOff x="0" y="-38100"/>
            <a:chExt cx="4274726" cy="1719003"/>
          </a:xfrm>
        </p:grpSpPr>
        <p:sp>
          <p:nvSpPr>
            <p:cNvPr id="570" name="Google Shape;570;p43"/>
            <p:cNvSpPr/>
            <p:nvPr/>
          </p:nvSpPr>
          <p:spPr>
            <a:xfrm>
              <a:off x="0" y="0"/>
              <a:ext cx="4274726" cy="1680903"/>
            </a:xfrm>
            <a:custGeom>
              <a:rect b="b" l="l" r="r" t="t"/>
              <a:pathLst>
                <a:path extrusionOk="0" h="1680903" w="4274726">
                  <a:moveTo>
                    <a:pt x="0" y="0"/>
                  </a:moveTo>
                  <a:lnTo>
                    <a:pt x="4274726" y="0"/>
                  </a:lnTo>
                  <a:lnTo>
                    <a:pt x="4274726" y="1680903"/>
                  </a:lnTo>
                  <a:lnTo>
                    <a:pt x="0" y="1680903"/>
                  </a:lnTo>
                  <a:close/>
                </a:path>
              </a:pathLst>
            </a:custGeom>
            <a:solidFill>
              <a:srgbClr val="F1F2F2"/>
            </a:solidFill>
            <a:ln>
              <a:noFill/>
            </a:ln>
          </p:spPr>
        </p:sp>
        <p:sp>
          <p:nvSpPr>
            <p:cNvPr id="571" name="Google Shape;571;p43"/>
            <p:cNvSpPr txBox="1"/>
            <p:nvPr/>
          </p:nvSpPr>
          <p:spPr>
            <a:xfrm>
              <a:off x="0" y="-38100"/>
              <a:ext cx="4274700" cy="1719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72" name="Google Shape;572;p43"/>
          <p:cNvGrpSpPr/>
          <p:nvPr/>
        </p:nvGrpSpPr>
        <p:grpSpPr>
          <a:xfrm>
            <a:off x="2136525" y="175676"/>
            <a:ext cx="4871105" cy="1462734"/>
            <a:chOff x="0" y="-38100"/>
            <a:chExt cx="2565900" cy="493800"/>
          </a:xfrm>
        </p:grpSpPr>
        <p:sp>
          <p:nvSpPr>
            <p:cNvPr id="573" name="Google Shape;573;p43"/>
            <p:cNvSpPr/>
            <p:nvPr/>
          </p:nvSpPr>
          <p:spPr>
            <a:xfrm>
              <a:off x="0" y="0"/>
              <a:ext cx="2565795" cy="455698"/>
            </a:xfrm>
            <a:custGeom>
              <a:rect b="b" l="l" r="r" t="t"/>
              <a:pathLst>
                <a:path extrusionOk="0" h="455698" w="2565795">
                  <a:moveTo>
                    <a:pt x="0" y="0"/>
                  </a:moveTo>
                  <a:lnTo>
                    <a:pt x="2565795" y="0"/>
                  </a:lnTo>
                  <a:lnTo>
                    <a:pt x="256579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574" name="Google Shape;574;p43"/>
            <p:cNvSpPr txBox="1"/>
            <p:nvPr/>
          </p:nvSpPr>
          <p:spPr>
            <a:xfrm>
              <a:off x="0" y="-38100"/>
              <a:ext cx="25659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5" name="Google Shape;575;p43"/>
          <p:cNvSpPr/>
          <p:nvPr/>
        </p:nvSpPr>
        <p:spPr>
          <a:xfrm>
            <a:off x="7780849" y="490615"/>
            <a:ext cx="1697602" cy="524714"/>
          </a:xfrm>
          <a:custGeom>
            <a:rect b="b" l="l" r="r" t="t"/>
            <a:pathLst>
              <a:path extrusionOk="0" h="1049427" w="3395204">
                <a:moveTo>
                  <a:pt x="0" y="0"/>
                </a:moveTo>
                <a:lnTo>
                  <a:pt x="3395204" y="0"/>
                </a:lnTo>
                <a:lnTo>
                  <a:pt x="3395204" y="1049426"/>
                </a:lnTo>
                <a:lnTo>
                  <a:pt x="0" y="1049426"/>
                </a:lnTo>
                <a:lnTo>
                  <a:pt x="0" y="0"/>
                </a:lnTo>
                <a:close/>
              </a:path>
            </a:pathLst>
          </a:custGeom>
          <a:blipFill rotWithShape="1">
            <a:blip r:embed="rId5">
              <a:alphaModFix/>
            </a:blip>
            <a:stretch>
              <a:fillRect b="0" l="0" r="0" t="0"/>
            </a:stretch>
          </a:blipFill>
          <a:ln>
            <a:noFill/>
          </a:ln>
        </p:spPr>
      </p:sp>
      <p:sp>
        <p:nvSpPr>
          <p:cNvPr id="576" name="Google Shape;576;p43"/>
          <p:cNvSpPr txBox="1"/>
          <p:nvPr/>
        </p:nvSpPr>
        <p:spPr>
          <a:xfrm>
            <a:off x="1123021" y="1935633"/>
            <a:ext cx="6360600" cy="6279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Các giao thức truyền thông mạng được sử dụng trong công nghiệp: Modbus, Profibus, CANbus…</a:t>
            </a:r>
            <a:endParaRPr sz="700"/>
          </a:p>
        </p:txBody>
      </p:sp>
      <p:sp>
        <p:nvSpPr>
          <p:cNvPr id="577" name="Google Shape;577;p43"/>
          <p:cNvSpPr txBox="1"/>
          <p:nvPr/>
        </p:nvSpPr>
        <p:spPr>
          <a:xfrm>
            <a:off x="1123021" y="2652857"/>
            <a:ext cx="6360600" cy="2616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Hệ thống điều khiển giám sát và thu thập dữ liệu (SCADA)</a:t>
            </a:r>
            <a:endParaRPr sz="700"/>
          </a:p>
        </p:txBody>
      </p:sp>
      <p:sp>
        <p:nvSpPr>
          <p:cNvPr id="578" name="Google Shape;578;p43"/>
          <p:cNvSpPr txBox="1"/>
          <p:nvPr/>
        </p:nvSpPr>
        <p:spPr>
          <a:xfrm>
            <a:off x="1123021" y="3060156"/>
            <a:ext cx="6360600" cy="2616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Sử dụng hệ thống mạng của doanh nghiệp</a:t>
            </a:r>
            <a:endParaRPr sz="700"/>
          </a:p>
        </p:txBody>
      </p:sp>
      <p:sp>
        <p:nvSpPr>
          <p:cNvPr id="579" name="Google Shape;579;p43"/>
          <p:cNvSpPr/>
          <p:nvPr/>
        </p:nvSpPr>
        <p:spPr>
          <a:xfrm>
            <a:off x="836371" y="1965180"/>
            <a:ext cx="202491" cy="202490"/>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
        <p:nvSpPr>
          <p:cNvPr id="580" name="Google Shape;580;p43"/>
          <p:cNvSpPr/>
          <p:nvPr/>
        </p:nvSpPr>
        <p:spPr>
          <a:xfrm>
            <a:off x="836371" y="2682412"/>
            <a:ext cx="202491" cy="202490"/>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
        <p:nvSpPr>
          <p:cNvPr id="581" name="Google Shape;581;p43"/>
          <p:cNvSpPr/>
          <p:nvPr/>
        </p:nvSpPr>
        <p:spPr>
          <a:xfrm>
            <a:off x="836371" y="3089706"/>
            <a:ext cx="202491" cy="202491"/>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
        <p:nvSpPr>
          <p:cNvPr id="582" name="Google Shape;582;p43"/>
          <p:cNvSpPr txBox="1"/>
          <p:nvPr/>
        </p:nvSpPr>
        <p:spPr>
          <a:xfrm>
            <a:off x="2313525" y="343649"/>
            <a:ext cx="4517100" cy="1219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4. Các dữ liệu được liên kết với nhau qua: </a:t>
            </a:r>
            <a:endParaRPr sz="3300">
              <a:latin typeface="Nunito ExtraBold"/>
              <a:ea typeface="Nunito ExtraBold"/>
              <a:cs typeface="Nunito ExtraBold"/>
              <a:sym typeface="Nunito ExtraBold"/>
            </a:endParaRPr>
          </a:p>
        </p:txBody>
      </p:sp>
      <p:sp>
        <p:nvSpPr>
          <p:cNvPr id="583" name="Google Shape;583;p43"/>
          <p:cNvSpPr txBox="1"/>
          <p:nvPr/>
        </p:nvSpPr>
        <p:spPr>
          <a:xfrm>
            <a:off x="1123021" y="3467457"/>
            <a:ext cx="6360600" cy="2616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Các công cụ ETL/ELT</a:t>
            </a:r>
            <a:endParaRPr sz="700"/>
          </a:p>
        </p:txBody>
      </p:sp>
      <p:sp>
        <p:nvSpPr>
          <p:cNvPr id="584" name="Google Shape;584;p43"/>
          <p:cNvSpPr/>
          <p:nvPr/>
        </p:nvSpPr>
        <p:spPr>
          <a:xfrm>
            <a:off x="836371" y="3497007"/>
            <a:ext cx="202491" cy="202490"/>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
        <p:nvSpPr>
          <p:cNvPr id="585" name="Google Shape;585;p43"/>
          <p:cNvSpPr txBox="1"/>
          <p:nvPr/>
        </p:nvSpPr>
        <p:spPr>
          <a:xfrm>
            <a:off x="1123021" y="3874757"/>
            <a:ext cx="6360600" cy="2616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Các công cụ tích hợp dữ liệu</a:t>
            </a:r>
            <a:endParaRPr sz="700"/>
          </a:p>
        </p:txBody>
      </p:sp>
      <p:sp>
        <p:nvSpPr>
          <p:cNvPr id="586" name="Google Shape;586;p43"/>
          <p:cNvSpPr/>
          <p:nvPr/>
        </p:nvSpPr>
        <p:spPr>
          <a:xfrm>
            <a:off x="836371" y="3904307"/>
            <a:ext cx="202491" cy="202490"/>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pSp>
        <p:nvGrpSpPr>
          <p:cNvPr id="161" name="Google Shape;161;p26"/>
          <p:cNvGrpSpPr/>
          <p:nvPr/>
        </p:nvGrpSpPr>
        <p:grpSpPr>
          <a:xfrm>
            <a:off x="-554831" y="0"/>
            <a:ext cx="10253663" cy="5143500"/>
            <a:chOff x="0" y="0"/>
            <a:chExt cx="27343100" cy="13716000"/>
          </a:xfrm>
        </p:grpSpPr>
        <p:sp>
          <p:nvSpPr>
            <p:cNvPr id="162" name="Google Shape;162;p26"/>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63" name="Google Shape;163;p26"/>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164" name="Google Shape;164;p26"/>
          <p:cNvGrpSpPr/>
          <p:nvPr/>
        </p:nvGrpSpPr>
        <p:grpSpPr>
          <a:xfrm>
            <a:off x="726061" y="1406366"/>
            <a:ext cx="7691937" cy="1391337"/>
            <a:chOff x="0" y="-38100"/>
            <a:chExt cx="4051800" cy="732900"/>
          </a:xfrm>
        </p:grpSpPr>
        <p:sp>
          <p:nvSpPr>
            <p:cNvPr id="165" name="Google Shape;165;p26"/>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166" name="Google Shape;166;p26"/>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7" name="Google Shape;167;p26"/>
          <p:cNvGrpSpPr/>
          <p:nvPr/>
        </p:nvGrpSpPr>
        <p:grpSpPr>
          <a:xfrm>
            <a:off x="2569506" y="271323"/>
            <a:ext cx="4004908" cy="937430"/>
            <a:chOff x="0" y="-38100"/>
            <a:chExt cx="2109623" cy="493800"/>
          </a:xfrm>
        </p:grpSpPr>
        <p:sp>
          <p:nvSpPr>
            <p:cNvPr id="168" name="Google Shape;168;p26"/>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69" name="Google Shape;169;p26"/>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0" name="Google Shape;170;p26"/>
          <p:cNvSpPr/>
          <p:nvPr/>
        </p:nvSpPr>
        <p:spPr>
          <a:xfrm flipH="1" rot="-1532246">
            <a:off x="8245392" y="-31888"/>
            <a:ext cx="1265680" cy="1146016"/>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171" name="Google Shape;171;p26"/>
          <p:cNvSpPr txBox="1"/>
          <p:nvPr/>
        </p:nvSpPr>
        <p:spPr>
          <a:xfrm>
            <a:off x="2271860" y="452438"/>
            <a:ext cx="46002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Giới thiệu</a:t>
            </a:r>
            <a:r>
              <a:rPr i="0" lang="en" sz="3300" u="none" cap="none" strike="noStrike">
                <a:solidFill>
                  <a:srgbClr val="000000"/>
                </a:solidFill>
                <a:latin typeface="Nunito ExtraBold"/>
                <a:ea typeface="Nunito ExtraBold"/>
                <a:cs typeface="Nunito ExtraBold"/>
                <a:sym typeface="Nunito ExtraBold"/>
              </a:rPr>
              <a:t> </a:t>
            </a:r>
            <a:endParaRPr sz="700">
              <a:latin typeface="Nunito ExtraBold"/>
              <a:ea typeface="Nunito ExtraBold"/>
              <a:cs typeface="Nunito ExtraBold"/>
              <a:sym typeface="Nunito ExtraBold"/>
            </a:endParaRPr>
          </a:p>
        </p:txBody>
      </p:sp>
      <p:sp>
        <p:nvSpPr>
          <p:cNvPr id="172" name="Google Shape;172;p26"/>
          <p:cNvSpPr txBox="1"/>
          <p:nvPr/>
        </p:nvSpPr>
        <p:spPr>
          <a:xfrm>
            <a:off x="3694972" y="1667485"/>
            <a:ext cx="4552500" cy="994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Quản lý khí thải là quá trình kiểm soát và giảm thiểu lượng khí thải ra môi trường từ các nguồn khác nhau.</a:t>
            </a:r>
            <a:endParaRPr sz="700"/>
          </a:p>
        </p:txBody>
      </p:sp>
      <p:grpSp>
        <p:nvGrpSpPr>
          <p:cNvPr id="173" name="Google Shape;173;p26"/>
          <p:cNvGrpSpPr/>
          <p:nvPr/>
        </p:nvGrpSpPr>
        <p:grpSpPr>
          <a:xfrm>
            <a:off x="726061" y="2867293"/>
            <a:ext cx="7691937" cy="1391337"/>
            <a:chOff x="0" y="-38100"/>
            <a:chExt cx="4051800" cy="732900"/>
          </a:xfrm>
        </p:grpSpPr>
        <p:sp>
          <p:nvSpPr>
            <p:cNvPr id="174" name="Google Shape;174;p26"/>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175" name="Google Shape;175;p26"/>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76" name="Google Shape;176;p26"/>
          <p:cNvSpPr txBox="1"/>
          <p:nvPr/>
        </p:nvSpPr>
        <p:spPr>
          <a:xfrm>
            <a:off x="1029826" y="1790834"/>
            <a:ext cx="2078100" cy="70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900">
                <a:latin typeface="Comfortaa"/>
                <a:ea typeface="Comfortaa"/>
                <a:cs typeface="Comfortaa"/>
                <a:sym typeface="Comfortaa"/>
              </a:rPr>
              <a:t>Quản lý khí thải là gì?</a:t>
            </a:r>
            <a:endParaRPr b="1" sz="700">
              <a:latin typeface="Comfortaa"/>
              <a:ea typeface="Comfortaa"/>
              <a:cs typeface="Comfortaa"/>
              <a:sym typeface="Comfortaa"/>
            </a:endParaRPr>
          </a:p>
        </p:txBody>
      </p:sp>
      <p:sp>
        <p:nvSpPr>
          <p:cNvPr id="177" name="Google Shape;177;p26"/>
          <p:cNvSpPr txBox="1"/>
          <p:nvPr/>
        </p:nvSpPr>
        <p:spPr>
          <a:xfrm>
            <a:off x="1029825" y="3251750"/>
            <a:ext cx="2203200" cy="702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900">
                <a:latin typeface="Comfortaa"/>
                <a:ea typeface="Comfortaa"/>
                <a:cs typeface="Comfortaa"/>
                <a:sym typeface="Comfortaa"/>
              </a:rPr>
              <a:t>Tại sao cần quản lý khí thải?</a:t>
            </a:r>
            <a:endParaRPr b="1" sz="700">
              <a:latin typeface="Comfortaa"/>
              <a:ea typeface="Comfortaa"/>
              <a:cs typeface="Comfortaa"/>
              <a:sym typeface="Comfortaa"/>
            </a:endParaRPr>
          </a:p>
        </p:txBody>
      </p:sp>
      <p:sp>
        <p:nvSpPr>
          <p:cNvPr id="178" name="Google Shape;178;p26"/>
          <p:cNvSpPr txBox="1"/>
          <p:nvPr/>
        </p:nvSpPr>
        <p:spPr>
          <a:xfrm>
            <a:off x="3694972" y="3128413"/>
            <a:ext cx="4552500" cy="9945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Bảo vệ sức khoẻ con người</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Giảm thiểu ô nhiễm môi trường</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Nâng cao hiệu quả kinh tế</a:t>
            </a:r>
            <a:endParaRPr b="1" sz="1700">
              <a:latin typeface="Nunito"/>
              <a:ea typeface="Nunito"/>
              <a:cs typeface="Nunito"/>
              <a:sym typeface="Nunito"/>
            </a:endParaRPr>
          </a:p>
        </p:txBody>
      </p:sp>
      <p:cxnSp>
        <p:nvCxnSpPr>
          <p:cNvPr id="179" name="Google Shape;179;p26"/>
          <p:cNvCxnSpPr/>
          <p:nvPr/>
        </p:nvCxnSpPr>
        <p:spPr>
          <a:xfrm rot="-5368995">
            <a:off x="2808783" y="2104838"/>
            <a:ext cx="1064443" cy="0"/>
          </a:xfrm>
          <a:prstGeom prst="straightConnector1">
            <a:avLst/>
          </a:prstGeom>
          <a:noFill/>
          <a:ln cap="flat" cmpd="sng" w="133350">
            <a:solidFill>
              <a:srgbClr val="DDDEDE"/>
            </a:solidFill>
            <a:prstDash val="solid"/>
            <a:round/>
            <a:headEnd len="sm" w="sm" type="none"/>
            <a:tailEnd len="sm" w="sm" type="none"/>
          </a:ln>
        </p:spPr>
      </p:cxnSp>
      <p:cxnSp>
        <p:nvCxnSpPr>
          <p:cNvPr id="180" name="Google Shape;180;p26"/>
          <p:cNvCxnSpPr/>
          <p:nvPr/>
        </p:nvCxnSpPr>
        <p:spPr>
          <a:xfrm rot="-5368995">
            <a:off x="2808783" y="3565766"/>
            <a:ext cx="1064443" cy="0"/>
          </a:xfrm>
          <a:prstGeom prst="straightConnector1">
            <a:avLst/>
          </a:prstGeom>
          <a:noFill/>
          <a:ln cap="flat" cmpd="sng" w="133350">
            <a:solidFill>
              <a:srgbClr val="DDDEDE"/>
            </a:solidFill>
            <a:prstDash val="solid"/>
            <a:round/>
            <a:headEnd len="sm" w="sm" type="none"/>
            <a:tailEnd len="sm" w="sm" type="none"/>
          </a:ln>
        </p:spPr>
      </p:cxnSp>
      <p:sp>
        <p:nvSpPr>
          <p:cNvPr id="181" name="Google Shape;181;p26"/>
          <p:cNvSpPr/>
          <p:nvPr/>
        </p:nvSpPr>
        <p:spPr>
          <a:xfrm flipH="1" rot="10003604">
            <a:off x="-657692" y="856654"/>
            <a:ext cx="1271155" cy="1150973"/>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p44"/>
          <p:cNvGrpSpPr/>
          <p:nvPr/>
        </p:nvGrpSpPr>
        <p:grpSpPr>
          <a:xfrm>
            <a:off x="-554831" y="0"/>
            <a:ext cx="10253663" cy="5143500"/>
            <a:chOff x="0" y="0"/>
            <a:chExt cx="27343100" cy="13716000"/>
          </a:xfrm>
        </p:grpSpPr>
        <p:sp>
          <p:nvSpPr>
            <p:cNvPr id="592" name="Google Shape;592;p44"/>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593" name="Google Shape;593;p44"/>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594" name="Google Shape;594;p44"/>
          <p:cNvGrpSpPr/>
          <p:nvPr/>
        </p:nvGrpSpPr>
        <p:grpSpPr>
          <a:xfrm>
            <a:off x="514350" y="680649"/>
            <a:ext cx="8115140" cy="3654417"/>
            <a:chOff x="0" y="-38100"/>
            <a:chExt cx="4274726" cy="1757100"/>
          </a:xfrm>
        </p:grpSpPr>
        <p:sp>
          <p:nvSpPr>
            <p:cNvPr id="595" name="Google Shape;595;p44"/>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596" name="Google Shape;596;p44"/>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597" name="Google Shape;597;p44"/>
          <p:cNvGrpSpPr/>
          <p:nvPr/>
        </p:nvGrpSpPr>
        <p:grpSpPr>
          <a:xfrm>
            <a:off x="2192550" y="216124"/>
            <a:ext cx="4758888" cy="1386739"/>
            <a:chOff x="0" y="-38100"/>
            <a:chExt cx="2109623" cy="493800"/>
          </a:xfrm>
        </p:grpSpPr>
        <p:sp>
          <p:nvSpPr>
            <p:cNvPr id="598" name="Google Shape;598;p44"/>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599" name="Google Shape;599;p44"/>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0" name="Google Shape;600;p44"/>
          <p:cNvSpPr txBox="1"/>
          <p:nvPr/>
        </p:nvSpPr>
        <p:spPr>
          <a:xfrm>
            <a:off x="1123046" y="1875028"/>
            <a:ext cx="6897900" cy="24600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Sử dụng các ứng dụng như Power BI, Tableau để tạo dashboard cùng các biểu đồ để trực quan hoá dữ liệu.</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Tạo các ứng dụng web hoặc mobile để cung cấp thông tin về dữ liệu.</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Trang bị các màn hình, máy  tính đặc thù trong dây chuyền để công nhân có thể liên tục theo dõi dữ liệu.</a:t>
            </a:r>
            <a:endParaRPr b="1" sz="1700">
              <a:latin typeface="Nunito"/>
              <a:ea typeface="Nunito"/>
              <a:cs typeface="Nunito"/>
              <a:sym typeface="Nunito"/>
            </a:endParaRPr>
          </a:p>
          <a:p>
            <a:pPr indent="0" lvl="0" marL="0" marR="0" rtl="0" algn="l">
              <a:lnSpc>
                <a:spcPct val="140011"/>
              </a:lnSpc>
              <a:spcBef>
                <a:spcPts val="0"/>
              </a:spcBef>
              <a:spcAft>
                <a:spcPts val="0"/>
              </a:spcAft>
              <a:buNone/>
            </a:pPr>
            <a:r>
              <a:t/>
            </a:r>
            <a:endParaRPr b="1" sz="1700">
              <a:latin typeface="Nunito"/>
              <a:ea typeface="Nunito"/>
              <a:cs typeface="Nunito"/>
              <a:sym typeface="Nunito"/>
            </a:endParaRPr>
          </a:p>
        </p:txBody>
      </p:sp>
      <p:sp>
        <p:nvSpPr>
          <p:cNvPr id="601" name="Google Shape;601;p44"/>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602" name="Google Shape;602;p44"/>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603" name="Google Shape;603;p44"/>
          <p:cNvSpPr txBox="1"/>
          <p:nvPr/>
        </p:nvSpPr>
        <p:spPr>
          <a:xfrm>
            <a:off x="2313375" y="383674"/>
            <a:ext cx="4517100" cy="1219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5. Visualize dữ liệu như thế nào?</a:t>
            </a:r>
            <a:r>
              <a:rPr lang="en" sz="3300">
                <a:latin typeface="Nunito ExtraBold"/>
                <a:ea typeface="Nunito ExtraBold"/>
                <a:cs typeface="Nunito ExtraBold"/>
                <a:sym typeface="Nunito ExtraBold"/>
              </a:rPr>
              <a:t> </a:t>
            </a:r>
            <a:endParaRPr sz="3300">
              <a:latin typeface="Nunito ExtraBold"/>
              <a:ea typeface="Nunito ExtraBold"/>
              <a:cs typeface="Nunito ExtraBold"/>
              <a:sym typeface="Nunito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45"/>
          <p:cNvGrpSpPr/>
          <p:nvPr/>
        </p:nvGrpSpPr>
        <p:grpSpPr>
          <a:xfrm>
            <a:off x="-554831" y="0"/>
            <a:ext cx="10253663" cy="5143500"/>
            <a:chOff x="0" y="0"/>
            <a:chExt cx="27343100" cy="13716000"/>
          </a:xfrm>
        </p:grpSpPr>
        <p:sp>
          <p:nvSpPr>
            <p:cNvPr id="609" name="Google Shape;609;p45"/>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610" name="Google Shape;610;p45"/>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611" name="Google Shape;611;p45"/>
          <p:cNvGrpSpPr/>
          <p:nvPr/>
        </p:nvGrpSpPr>
        <p:grpSpPr>
          <a:xfrm>
            <a:off x="399863" y="1451462"/>
            <a:ext cx="8344277" cy="892379"/>
            <a:chOff x="0" y="-38100"/>
            <a:chExt cx="4051800" cy="732900"/>
          </a:xfrm>
        </p:grpSpPr>
        <p:sp>
          <p:nvSpPr>
            <p:cNvPr id="612" name="Google Shape;612;p45"/>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613" name="Google Shape;613;p45"/>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14" name="Google Shape;614;p45"/>
          <p:cNvSpPr/>
          <p:nvPr/>
        </p:nvSpPr>
        <p:spPr>
          <a:xfrm flipH="1" rot="-1532246">
            <a:off x="8245392" y="-31888"/>
            <a:ext cx="1265680" cy="1146016"/>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615" name="Google Shape;615;p45"/>
          <p:cNvSpPr txBox="1"/>
          <p:nvPr/>
        </p:nvSpPr>
        <p:spPr>
          <a:xfrm>
            <a:off x="3360150" y="1639050"/>
            <a:ext cx="5247600" cy="51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a:latin typeface="Nunito"/>
                <a:ea typeface="Nunito"/>
                <a:cs typeface="Nunito"/>
                <a:sym typeface="Nunito"/>
              </a:rPr>
              <a:t>Học máy và AI có thể được sử dụng để phân tích dữ liệu từ các thiết bị đo đạc khí thải</a:t>
            </a:r>
            <a:endParaRPr sz="400"/>
          </a:p>
        </p:txBody>
      </p:sp>
      <p:sp>
        <p:nvSpPr>
          <p:cNvPr id="616" name="Google Shape;616;p45"/>
          <p:cNvSpPr txBox="1"/>
          <p:nvPr/>
        </p:nvSpPr>
        <p:spPr>
          <a:xfrm>
            <a:off x="521582" y="1623499"/>
            <a:ext cx="2169000" cy="59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600">
                <a:latin typeface="Comfortaa SemiBold"/>
                <a:ea typeface="Comfortaa SemiBold"/>
                <a:cs typeface="Comfortaa SemiBold"/>
                <a:sym typeface="Comfortaa SemiBold"/>
              </a:rPr>
              <a:t>Machine Learning và Trí tuệ nhân tạo</a:t>
            </a:r>
            <a:endParaRPr sz="400">
              <a:latin typeface="Comfortaa SemiBold"/>
              <a:ea typeface="Comfortaa SemiBold"/>
              <a:cs typeface="Comfortaa SemiBold"/>
              <a:sym typeface="Comfortaa SemiBold"/>
            </a:endParaRPr>
          </a:p>
        </p:txBody>
      </p:sp>
      <p:cxnSp>
        <p:nvCxnSpPr>
          <p:cNvPr id="617" name="Google Shape;617;p45"/>
          <p:cNvCxnSpPr/>
          <p:nvPr/>
        </p:nvCxnSpPr>
        <p:spPr>
          <a:xfrm rot="-5348649">
            <a:off x="2785514" y="1899418"/>
            <a:ext cx="682876" cy="0"/>
          </a:xfrm>
          <a:prstGeom prst="straightConnector1">
            <a:avLst/>
          </a:prstGeom>
          <a:noFill/>
          <a:ln cap="flat" cmpd="sng" w="133350">
            <a:solidFill>
              <a:srgbClr val="DDDEDE"/>
            </a:solidFill>
            <a:prstDash val="solid"/>
            <a:round/>
            <a:headEnd len="sm" w="sm" type="none"/>
            <a:tailEnd len="sm" w="sm" type="none"/>
          </a:ln>
        </p:spPr>
      </p:cxnSp>
      <p:sp>
        <p:nvSpPr>
          <p:cNvPr id="618" name="Google Shape;618;p45"/>
          <p:cNvSpPr/>
          <p:nvPr/>
        </p:nvSpPr>
        <p:spPr>
          <a:xfrm flipH="1" rot="10003604">
            <a:off x="-657692" y="856654"/>
            <a:ext cx="1271155" cy="1150973"/>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grpSp>
        <p:nvGrpSpPr>
          <p:cNvPr id="619" name="Google Shape;619;p45"/>
          <p:cNvGrpSpPr/>
          <p:nvPr/>
        </p:nvGrpSpPr>
        <p:grpSpPr>
          <a:xfrm>
            <a:off x="399875" y="2427951"/>
            <a:ext cx="8344277" cy="1230319"/>
            <a:chOff x="0" y="-38100"/>
            <a:chExt cx="4051800" cy="732900"/>
          </a:xfrm>
        </p:grpSpPr>
        <p:sp>
          <p:nvSpPr>
            <p:cNvPr id="620" name="Google Shape;620;p45"/>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621" name="Google Shape;621;p45"/>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2" name="Google Shape;622;p45"/>
          <p:cNvSpPr txBox="1"/>
          <p:nvPr/>
        </p:nvSpPr>
        <p:spPr>
          <a:xfrm>
            <a:off x="3360150" y="2616400"/>
            <a:ext cx="5384100" cy="8190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a:latin typeface="Nunito"/>
                <a:ea typeface="Nunito"/>
                <a:cs typeface="Nunito"/>
                <a:sym typeface="Nunito"/>
              </a:rPr>
              <a:t>Công nghệ Big Data cung cấp các công cụ và hệ thống để xử lý và phân tích lượng lớn dữ liệu từ các thiết bị đo đạc khí thải và các nguồn dữ liệu khác</a:t>
            </a:r>
            <a:endParaRPr b="1">
              <a:latin typeface="Nunito"/>
              <a:ea typeface="Nunito"/>
              <a:cs typeface="Nunito"/>
              <a:sym typeface="Nunito"/>
            </a:endParaRPr>
          </a:p>
        </p:txBody>
      </p:sp>
      <p:sp>
        <p:nvSpPr>
          <p:cNvPr id="623" name="Google Shape;623;p45"/>
          <p:cNvSpPr txBox="1"/>
          <p:nvPr/>
        </p:nvSpPr>
        <p:spPr>
          <a:xfrm>
            <a:off x="521582" y="2703824"/>
            <a:ext cx="2169000" cy="59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600">
                <a:latin typeface="Comfortaa SemiBold"/>
                <a:ea typeface="Comfortaa SemiBold"/>
                <a:cs typeface="Comfortaa SemiBold"/>
                <a:sym typeface="Comfortaa SemiBold"/>
              </a:rPr>
              <a:t>Xử lý và Phân tích Dữ liệu Lớn</a:t>
            </a:r>
            <a:endParaRPr sz="400">
              <a:latin typeface="Comfortaa SemiBold"/>
              <a:ea typeface="Comfortaa SemiBold"/>
              <a:cs typeface="Comfortaa SemiBold"/>
              <a:sym typeface="Comfortaa SemiBold"/>
            </a:endParaRPr>
          </a:p>
        </p:txBody>
      </p:sp>
      <p:cxnSp>
        <p:nvCxnSpPr>
          <p:cNvPr id="624" name="Google Shape;624;p45"/>
          <p:cNvCxnSpPr/>
          <p:nvPr/>
        </p:nvCxnSpPr>
        <p:spPr>
          <a:xfrm flipH="1" rot="10800000">
            <a:off x="3130900" y="2561175"/>
            <a:ext cx="1200" cy="977400"/>
          </a:xfrm>
          <a:prstGeom prst="straightConnector1">
            <a:avLst/>
          </a:prstGeom>
          <a:noFill/>
          <a:ln cap="flat" cmpd="sng" w="133350">
            <a:solidFill>
              <a:srgbClr val="DDDEDE"/>
            </a:solidFill>
            <a:prstDash val="solid"/>
            <a:round/>
            <a:headEnd len="sm" w="sm" type="none"/>
            <a:tailEnd len="sm" w="sm" type="none"/>
          </a:ln>
        </p:spPr>
      </p:cxnSp>
      <p:grpSp>
        <p:nvGrpSpPr>
          <p:cNvPr id="625" name="Google Shape;625;p45"/>
          <p:cNvGrpSpPr/>
          <p:nvPr/>
        </p:nvGrpSpPr>
        <p:grpSpPr>
          <a:xfrm>
            <a:off x="399875" y="3784150"/>
            <a:ext cx="8344277" cy="892379"/>
            <a:chOff x="0" y="-38100"/>
            <a:chExt cx="4051800" cy="732900"/>
          </a:xfrm>
        </p:grpSpPr>
        <p:sp>
          <p:nvSpPr>
            <p:cNvPr id="626" name="Google Shape;626;p45"/>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627" name="Google Shape;627;p45"/>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8" name="Google Shape;628;p45"/>
          <p:cNvSpPr txBox="1"/>
          <p:nvPr/>
        </p:nvSpPr>
        <p:spPr>
          <a:xfrm>
            <a:off x="3279575" y="3929975"/>
            <a:ext cx="5464800" cy="8190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a:latin typeface="Nunito"/>
                <a:ea typeface="Nunito"/>
                <a:cs typeface="Nunito"/>
                <a:sym typeface="Nunito"/>
              </a:rPr>
              <a:t>Việc sử dụng các cảm biến và mạng IoT trong hệ thống sản xuất ô tô cho phép thu thập dữ liệu liên tục từ các thiết bị đo đạc khí thải</a:t>
            </a:r>
            <a:endParaRPr b="1">
              <a:latin typeface="Nunito"/>
              <a:ea typeface="Nunito"/>
              <a:cs typeface="Nunito"/>
              <a:sym typeface="Nunito"/>
            </a:endParaRPr>
          </a:p>
          <a:p>
            <a:pPr indent="0" lvl="0" marL="0" marR="0" rtl="0" algn="l">
              <a:lnSpc>
                <a:spcPct val="140011"/>
              </a:lnSpc>
              <a:spcBef>
                <a:spcPts val="0"/>
              </a:spcBef>
              <a:spcAft>
                <a:spcPts val="0"/>
              </a:spcAft>
              <a:buNone/>
            </a:pPr>
            <a:r>
              <a:t/>
            </a:r>
            <a:endParaRPr b="1">
              <a:latin typeface="Nunito"/>
              <a:ea typeface="Nunito"/>
              <a:cs typeface="Nunito"/>
              <a:sym typeface="Nunito"/>
            </a:endParaRPr>
          </a:p>
        </p:txBody>
      </p:sp>
      <p:sp>
        <p:nvSpPr>
          <p:cNvPr id="629" name="Google Shape;629;p45"/>
          <p:cNvSpPr txBox="1"/>
          <p:nvPr/>
        </p:nvSpPr>
        <p:spPr>
          <a:xfrm>
            <a:off x="521575" y="3936625"/>
            <a:ext cx="2452800" cy="59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600">
                <a:latin typeface="Comfortaa SemiBold"/>
                <a:ea typeface="Comfortaa SemiBold"/>
                <a:cs typeface="Comfortaa SemiBold"/>
                <a:sym typeface="Comfortaa SemiBold"/>
              </a:rPr>
              <a:t>Sử dụng Cảm biến và Internet of Things (IoT)</a:t>
            </a:r>
            <a:endParaRPr sz="400">
              <a:latin typeface="Comfortaa SemiBold"/>
              <a:ea typeface="Comfortaa SemiBold"/>
              <a:cs typeface="Comfortaa SemiBold"/>
              <a:sym typeface="Comfortaa SemiBold"/>
            </a:endParaRPr>
          </a:p>
        </p:txBody>
      </p:sp>
      <p:cxnSp>
        <p:nvCxnSpPr>
          <p:cNvPr id="630" name="Google Shape;630;p45"/>
          <p:cNvCxnSpPr/>
          <p:nvPr/>
        </p:nvCxnSpPr>
        <p:spPr>
          <a:xfrm rot="-5348649">
            <a:off x="2785525" y="4232103"/>
            <a:ext cx="682876" cy="0"/>
          </a:xfrm>
          <a:prstGeom prst="straightConnector1">
            <a:avLst/>
          </a:prstGeom>
          <a:noFill/>
          <a:ln cap="flat" cmpd="sng" w="133350">
            <a:solidFill>
              <a:srgbClr val="DDDEDE"/>
            </a:solidFill>
            <a:prstDash val="solid"/>
            <a:round/>
            <a:headEnd len="sm" w="sm" type="none"/>
            <a:tailEnd len="sm" w="sm" type="none"/>
          </a:ln>
        </p:spPr>
      </p:cxnSp>
      <p:grpSp>
        <p:nvGrpSpPr>
          <p:cNvPr id="631" name="Google Shape;631;p45"/>
          <p:cNvGrpSpPr/>
          <p:nvPr/>
        </p:nvGrpSpPr>
        <p:grpSpPr>
          <a:xfrm>
            <a:off x="2585675" y="279750"/>
            <a:ext cx="3972849" cy="937430"/>
            <a:chOff x="0" y="-38100"/>
            <a:chExt cx="1737600" cy="493800"/>
          </a:xfrm>
        </p:grpSpPr>
        <p:sp>
          <p:nvSpPr>
            <p:cNvPr id="632" name="Google Shape;632;p45"/>
            <p:cNvSpPr/>
            <p:nvPr/>
          </p:nvSpPr>
          <p:spPr>
            <a:xfrm>
              <a:off x="0" y="0"/>
              <a:ext cx="1737475" cy="455698"/>
            </a:xfrm>
            <a:custGeom>
              <a:rect b="b" l="l" r="r" t="t"/>
              <a:pathLst>
                <a:path extrusionOk="0" h="455698" w="1737475">
                  <a:moveTo>
                    <a:pt x="0" y="0"/>
                  </a:moveTo>
                  <a:lnTo>
                    <a:pt x="1737475" y="0"/>
                  </a:lnTo>
                  <a:lnTo>
                    <a:pt x="173747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633" name="Google Shape;633;p45"/>
            <p:cNvSpPr txBox="1"/>
            <p:nvPr/>
          </p:nvSpPr>
          <p:spPr>
            <a:xfrm>
              <a:off x="0" y="-38100"/>
              <a:ext cx="1737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34" name="Google Shape;634;p45"/>
          <p:cNvSpPr txBox="1"/>
          <p:nvPr/>
        </p:nvSpPr>
        <p:spPr>
          <a:xfrm>
            <a:off x="2585535" y="452438"/>
            <a:ext cx="39729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Công nghệ sử dụng</a:t>
            </a:r>
            <a:r>
              <a:rPr b="1" i="0" lang="en" sz="3300" u="none" cap="none" strike="noStrike">
                <a:solidFill>
                  <a:srgbClr val="000000"/>
                </a:solidFill>
                <a:latin typeface="Fredoka"/>
                <a:ea typeface="Fredoka"/>
                <a:cs typeface="Fredoka"/>
                <a:sym typeface="Fredoka"/>
              </a:rPr>
              <a:t> </a:t>
            </a:r>
            <a:endParaRPr sz="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46"/>
          <p:cNvGrpSpPr/>
          <p:nvPr/>
        </p:nvGrpSpPr>
        <p:grpSpPr>
          <a:xfrm>
            <a:off x="451725" y="703102"/>
            <a:ext cx="8444721" cy="3982467"/>
            <a:chOff x="0" y="-38100"/>
            <a:chExt cx="4274726" cy="1757100"/>
          </a:xfrm>
        </p:grpSpPr>
        <p:sp>
          <p:nvSpPr>
            <p:cNvPr id="640" name="Google Shape;640;p46"/>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641" name="Google Shape;641;p46"/>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42" name="Google Shape;642;p46"/>
          <p:cNvGrpSpPr/>
          <p:nvPr/>
        </p:nvGrpSpPr>
        <p:grpSpPr>
          <a:xfrm>
            <a:off x="-588175" y="0"/>
            <a:ext cx="10287007" cy="5143512"/>
            <a:chOff x="-88917" y="0"/>
            <a:chExt cx="27432017" cy="13716033"/>
          </a:xfrm>
        </p:grpSpPr>
        <p:sp>
          <p:nvSpPr>
            <p:cNvPr id="643" name="Google Shape;643;p46"/>
            <p:cNvSpPr/>
            <p:nvPr/>
          </p:nvSpPr>
          <p:spPr>
            <a:xfrm>
              <a:off x="-88917"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644" name="Google Shape;644;p46"/>
            <p:cNvSpPr/>
            <p:nvPr/>
          </p:nvSpPr>
          <p:spPr>
            <a:xfrm>
              <a:off x="13627100" y="33"/>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645" name="Google Shape;645;p46"/>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646" name="Google Shape;646;p46"/>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647" name="Google Shape;647;p46"/>
          <p:cNvSpPr txBox="1"/>
          <p:nvPr/>
        </p:nvSpPr>
        <p:spPr>
          <a:xfrm>
            <a:off x="2019900" y="1909688"/>
            <a:ext cx="1893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thông tin cần phân tích</a:t>
            </a:r>
            <a:endParaRPr b="1" sz="1800">
              <a:solidFill>
                <a:schemeClr val="dk1"/>
              </a:solidFill>
              <a:latin typeface="Comfortaa"/>
              <a:ea typeface="Comfortaa"/>
              <a:cs typeface="Comfortaa"/>
              <a:sym typeface="Comfortaa"/>
            </a:endParaRPr>
          </a:p>
        </p:txBody>
      </p:sp>
      <p:sp>
        <p:nvSpPr>
          <p:cNvPr id="648" name="Google Shape;648;p46"/>
          <p:cNvSpPr txBox="1"/>
          <p:nvPr/>
        </p:nvSpPr>
        <p:spPr>
          <a:xfrm>
            <a:off x="2019906" y="2959550"/>
            <a:ext cx="1749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Đánh giá dữ liệu</a:t>
            </a:r>
            <a:endParaRPr b="1" sz="1800">
              <a:solidFill>
                <a:schemeClr val="dk1"/>
              </a:solidFill>
              <a:latin typeface="Comfortaa"/>
              <a:ea typeface="Comfortaa"/>
              <a:cs typeface="Comfortaa"/>
              <a:sym typeface="Comfortaa"/>
            </a:endParaRPr>
          </a:p>
        </p:txBody>
      </p:sp>
      <p:sp>
        <p:nvSpPr>
          <p:cNvPr id="649" name="Google Shape;649;p46"/>
          <p:cNvSpPr txBox="1"/>
          <p:nvPr/>
        </p:nvSpPr>
        <p:spPr>
          <a:xfrm>
            <a:off x="5581325" y="2524863"/>
            <a:ext cx="2660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Sử dụng dữ liệu thu được</a:t>
            </a:r>
            <a:endParaRPr b="1" sz="1800">
              <a:solidFill>
                <a:schemeClr val="dk1"/>
              </a:solidFill>
              <a:latin typeface="Comfortaa"/>
              <a:ea typeface="Comfortaa"/>
              <a:cs typeface="Comfortaa"/>
              <a:sym typeface="Comfortaa"/>
            </a:endParaRPr>
          </a:p>
        </p:txBody>
      </p:sp>
      <p:sp>
        <p:nvSpPr>
          <p:cNvPr id="650" name="Google Shape;650;p46"/>
          <p:cNvSpPr txBox="1"/>
          <p:nvPr/>
        </p:nvSpPr>
        <p:spPr>
          <a:xfrm>
            <a:off x="5674300" y="3414275"/>
            <a:ext cx="1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Ứng dụng</a:t>
            </a:r>
            <a:endParaRPr b="1" sz="1800">
              <a:solidFill>
                <a:schemeClr val="dk1"/>
              </a:solidFill>
              <a:latin typeface="Comfortaa"/>
              <a:ea typeface="Comfortaa"/>
              <a:cs typeface="Comfortaa"/>
              <a:sym typeface="Comfortaa"/>
            </a:endParaRPr>
          </a:p>
        </p:txBody>
      </p:sp>
      <p:pic>
        <p:nvPicPr>
          <p:cNvPr id="651" name="Google Shape;651;p46"/>
          <p:cNvPicPr preferRelativeResize="0"/>
          <p:nvPr/>
        </p:nvPicPr>
        <p:blipFill rotWithShape="1">
          <a:blip r:embed="rId6">
            <a:alphaModFix/>
          </a:blip>
          <a:srcRect b="0" l="0" r="0" t="0"/>
          <a:stretch/>
        </p:blipFill>
        <p:spPr>
          <a:xfrm>
            <a:off x="1417000" y="1909700"/>
            <a:ext cx="401850" cy="401850"/>
          </a:xfrm>
          <a:prstGeom prst="rect">
            <a:avLst/>
          </a:prstGeom>
          <a:noFill/>
          <a:ln>
            <a:noFill/>
          </a:ln>
        </p:spPr>
      </p:pic>
      <p:pic>
        <p:nvPicPr>
          <p:cNvPr id="652" name="Google Shape;652;p46"/>
          <p:cNvPicPr preferRelativeResize="0"/>
          <p:nvPr/>
        </p:nvPicPr>
        <p:blipFill>
          <a:blip r:embed="rId7">
            <a:alphaModFix/>
          </a:blip>
          <a:stretch>
            <a:fillRect/>
          </a:stretch>
        </p:blipFill>
        <p:spPr>
          <a:xfrm>
            <a:off x="1417000" y="2959550"/>
            <a:ext cx="401850" cy="401850"/>
          </a:xfrm>
          <a:prstGeom prst="rect">
            <a:avLst/>
          </a:prstGeom>
          <a:noFill/>
          <a:ln>
            <a:noFill/>
          </a:ln>
        </p:spPr>
      </p:pic>
      <p:pic>
        <p:nvPicPr>
          <p:cNvPr id="653" name="Google Shape;653;p46"/>
          <p:cNvPicPr preferRelativeResize="0"/>
          <p:nvPr/>
        </p:nvPicPr>
        <p:blipFill>
          <a:blip r:embed="rId8">
            <a:alphaModFix/>
          </a:blip>
          <a:stretch>
            <a:fillRect/>
          </a:stretch>
        </p:blipFill>
        <p:spPr>
          <a:xfrm>
            <a:off x="4947550" y="2523226"/>
            <a:ext cx="401850" cy="401850"/>
          </a:xfrm>
          <a:prstGeom prst="rect">
            <a:avLst/>
          </a:prstGeom>
          <a:noFill/>
          <a:ln>
            <a:noFill/>
          </a:ln>
        </p:spPr>
      </p:pic>
      <p:pic>
        <p:nvPicPr>
          <p:cNvPr id="654" name="Google Shape;654;p46"/>
          <p:cNvPicPr preferRelativeResize="0"/>
          <p:nvPr/>
        </p:nvPicPr>
        <p:blipFill>
          <a:blip r:embed="rId9">
            <a:alphaModFix/>
          </a:blip>
          <a:stretch>
            <a:fillRect/>
          </a:stretch>
        </p:blipFill>
        <p:spPr>
          <a:xfrm>
            <a:off x="4947550" y="3413450"/>
            <a:ext cx="401850" cy="401850"/>
          </a:xfrm>
          <a:prstGeom prst="rect">
            <a:avLst/>
          </a:prstGeom>
          <a:noFill/>
          <a:ln>
            <a:noFill/>
          </a:ln>
        </p:spPr>
      </p:pic>
      <p:grpSp>
        <p:nvGrpSpPr>
          <p:cNvPr id="655" name="Google Shape;655;p46"/>
          <p:cNvGrpSpPr/>
          <p:nvPr/>
        </p:nvGrpSpPr>
        <p:grpSpPr>
          <a:xfrm>
            <a:off x="2585675" y="279750"/>
            <a:ext cx="3972849" cy="937430"/>
            <a:chOff x="0" y="-38100"/>
            <a:chExt cx="1737600" cy="493800"/>
          </a:xfrm>
        </p:grpSpPr>
        <p:sp>
          <p:nvSpPr>
            <p:cNvPr id="656" name="Google Shape;656;p46"/>
            <p:cNvSpPr/>
            <p:nvPr/>
          </p:nvSpPr>
          <p:spPr>
            <a:xfrm>
              <a:off x="0" y="0"/>
              <a:ext cx="1737475" cy="455698"/>
            </a:xfrm>
            <a:custGeom>
              <a:rect b="b" l="l" r="r" t="t"/>
              <a:pathLst>
                <a:path extrusionOk="0" h="455698" w="1737475">
                  <a:moveTo>
                    <a:pt x="0" y="0"/>
                  </a:moveTo>
                  <a:lnTo>
                    <a:pt x="1737475" y="0"/>
                  </a:lnTo>
                  <a:lnTo>
                    <a:pt x="173747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657" name="Google Shape;657;p46"/>
            <p:cNvSpPr txBox="1"/>
            <p:nvPr/>
          </p:nvSpPr>
          <p:spPr>
            <a:xfrm>
              <a:off x="0" y="-38100"/>
              <a:ext cx="1737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58" name="Google Shape;658;p46"/>
          <p:cNvSpPr txBox="1"/>
          <p:nvPr/>
        </p:nvSpPr>
        <p:spPr>
          <a:xfrm>
            <a:off x="2585535" y="452438"/>
            <a:ext cx="39729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Công nghệ sử dụng</a:t>
            </a:r>
            <a:r>
              <a:rPr b="1" i="0" lang="en" sz="3300" u="none" cap="none" strike="noStrike">
                <a:solidFill>
                  <a:srgbClr val="000000"/>
                </a:solidFill>
                <a:latin typeface="Fredoka"/>
                <a:ea typeface="Fredoka"/>
                <a:cs typeface="Fredoka"/>
                <a:sym typeface="Fredoka"/>
              </a:rPr>
              <a:t> </a:t>
            </a:r>
            <a:endParaRPr sz="700"/>
          </a:p>
        </p:txBody>
      </p:sp>
      <p:cxnSp>
        <p:nvCxnSpPr>
          <p:cNvPr id="659" name="Google Shape;659;p46"/>
          <p:cNvCxnSpPr/>
          <p:nvPr/>
        </p:nvCxnSpPr>
        <p:spPr>
          <a:xfrm>
            <a:off x="4564650" y="1775800"/>
            <a:ext cx="7500" cy="1449600"/>
          </a:xfrm>
          <a:prstGeom prst="straightConnector1">
            <a:avLst/>
          </a:prstGeom>
          <a:noFill/>
          <a:ln cap="flat" cmpd="sng" w="19050">
            <a:solidFill>
              <a:srgbClr val="888888"/>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47"/>
          <p:cNvGrpSpPr/>
          <p:nvPr/>
        </p:nvGrpSpPr>
        <p:grpSpPr>
          <a:xfrm>
            <a:off x="-554831" y="0"/>
            <a:ext cx="10253663" cy="5143500"/>
            <a:chOff x="0" y="0"/>
            <a:chExt cx="27343100" cy="13716000"/>
          </a:xfrm>
        </p:grpSpPr>
        <p:sp>
          <p:nvSpPr>
            <p:cNvPr id="665" name="Google Shape;665;p47"/>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666" name="Google Shape;666;p47"/>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667" name="Google Shape;667;p47"/>
          <p:cNvGrpSpPr/>
          <p:nvPr/>
        </p:nvGrpSpPr>
        <p:grpSpPr>
          <a:xfrm>
            <a:off x="514350" y="680650"/>
            <a:ext cx="8115140" cy="3838912"/>
            <a:chOff x="0" y="-38100"/>
            <a:chExt cx="4274726" cy="1757100"/>
          </a:xfrm>
        </p:grpSpPr>
        <p:sp>
          <p:nvSpPr>
            <p:cNvPr id="668" name="Google Shape;668;p47"/>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669" name="Google Shape;669;p47"/>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70" name="Google Shape;670;p47"/>
          <p:cNvGrpSpPr/>
          <p:nvPr/>
        </p:nvGrpSpPr>
        <p:grpSpPr>
          <a:xfrm>
            <a:off x="2192550" y="216124"/>
            <a:ext cx="4758888" cy="1386739"/>
            <a:chOff x="0" y="-38100"/>
            <a:chExt cx="2109623" cy="493800"/>
          </a:xfrm>
        </p:grpSpPr>
        <p:sp>
          <p:nvSpPr>
            <p:cNvPr id="671" name="Google Shape;671;p47"/>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672" name="Google Shape;672;p47"/>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3" name="Google Shape;673;p47"/>
          <p:cNvSpPr txBox="1"/>
          <p:nvPr/>
        </p:nvSpPr>
        <p:spPr>
          <a:xfrm>
            <a:off x="1123046" y="1875028"/>
            <a:ext cx="6897900" cy="28263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Nồng độ khí thải</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Phân tích dữ liệu theo thời gian thực, giúp nhìn thấy xu hướng của việc phát thải khí để đưa ra các giải pháp.</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Hiệu suất tiêu thụ năng lượng</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Phân tích nguồn gốc của khí thai</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So sánh với các tiêu chuẩn về quản lý khí thải. </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Phân tích chi phí cần bỏ ra như chi phí xử lý, các khoản thuế…</a:t>
            </a:r>
            <a:endParaRPr b="1" sz="1700">
              <a:latin typeface="Nunito"/>
              <a:ea typeface="Nunito"/>
              <a:cs typeface="Nunito"/>
              <a:sym typeface="Nunito"/>
            </a:endParaRPr>
          </a:p>
          <a:p>
            <a:pPr indent="0" lvl="0" marL="0" marR="0" rtl="0" algn="l">
              <a:lnSpc>
                <a:spcPct val="140011"/>
              </a:lnSpc>
              <a:spcBef>
                <a:spcPts val="0"/>
              </a:spcBef>
              <a:spcAft>
                <a:spcPts val="0"/>
              </a:spcAft>
              <a:buNone/>
            </a:pPr>
            <a:r>
              <a:t/>
            </a:r>
            <a:endParaRPr b="1" sz="1700">
              <a:latin typeface="Nunito"/>
              <a:ea typeface="Nunito"/>
              <a:cs typeface="Nunito"/>
              <a:sym typeface="Nunito"/>
            </a:endParaRPr>
          </a:p>
        </p:txBody>
      </p:sp>
      <p:sp>
        <p:nvSpPr>
          <p:cNvPr id="674" name="Google Shape;674;p47"/>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675" name="Google Shape;675;p47"/>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676" name="Google Shape;676;p47"/>
          <p:cNvSpPr txBox="1"/>
          <p:nvPr/>
        </p:nvSpPr>
        <p:spPr>
          <a:xfrm>
            <a:off x="2313375" y="383674"/>
            <a:ext cx="4517100" cy="1219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1. Các thông tin cần phân tích</a:t>
            </a:r>
            <a:r>
              <a:rPr lang="en" sz="3300">
                <a:latin typeface="Nunito ExtraBold"/>
                <a:ea typeface="Nunito ExtraBold"/>
                <a:cs typeface="Nunito ExtraBold"/>
                <a:sym typeface="Nunito ExtraBold"/>
              </a:rPr>
              <a:t> </a:t>
            </a:r>
            <a:endParaRPr sz="3300">
              <a:latin typeface="Nunito ExtraBold"/>
              <a:ea typeface="Nunito ExtraBold"/>
              <a:cs typeface="Nunito ExtraBold"/>
              <a:sym typeface="Nunito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48"/>
          <p:cNvGrpSpPr/>
          <p:nvPr/>
        </p:nvGrpSpPr>
        <p:grpSpPr>
          <a:xfrm>
            <a:off x="-554831" y="0"/>
            <a:ext cx="10253663" cy="5143500"/>
            <a:chOff x="0" y="0"/>
            <a:chExt cx="27343100" cy="13716000"/>
          </a:xfrm>
        </p:grpSpPr>
        <p:sp>
          <p:nvSpPr>
            <p:cNvPr id="682" name="Google Shape;682;p48"/>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683" name="Google Shape;683;p48"/>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684" name="Google Shape;684;p48"/>
          <p:cNvGrpSpPr/>
          <p:nvPr/>
        </p:nvGrpSpPr>
        <p:grpSpPr>
          <a:xfrm>
            <a:off x="514350" y="680650"/>
            <a:ext cx="8115140" cy="3498913"/>
            <a:chOff x="0" y="-38100"/>
            <a:chExt cx="4274726" cy="1757100"/>
          </a:xfrm>
        </p:grpSpPr>
        <p:sp>
          <p:nvSpPr>
            <p:cNvPr id="685" name="Google Shape;685;p48"/>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686" name="Google Shape;686;p48"/>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87" name="Google Shape;687;p48"/>
          <p:cNvGrpSpPr/>
          <p:nvPr/>
        </p:nvGrpSpPr>
        <p:grpSpPr>
          <a:xfrm>
            <a:off x="2192550" y="298951"/>
            <a:ext cx="4758888" cy="716356"/>
            <a:chOff x="0" y="-38100"/>
            <a:chExt cx="2109623" cy="493800"/>
          </a:xfrm>
        </p:grpSpPr>
        <p:sp>
          <p:nvSpPr>
            <p:cNvPr id="688" name="Google Shape;688;p48"/>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689" name="Google Shape;689;p48"/>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90" name="Google Shape;690;p48"/>
          <p:cNvSpPr txBox="1"/>
          <p:nvPr/>
        </p:nvSpPr>
        <p:spPr>
          <a:xfrm>
            <a:off x="1122971" y="1353253"/>
            <a:ext cx="6897900" cy="28263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Chất lượng dữ liệu:</a:t>
            </a:r>
            <a:endParaRPr b="1" sz="1700">
              <a:latin typeface="Nunito"/>
              <a:ea typeface="Nunito"/>
              <a:cs typeface="Nunito"/>
              <a:sym typeface="Nunito"/>
            </a:endParaRPr>
          </a:p>
          <a:p>
            <a:pPr indent="457200" lvl="0" marL="457200" marR="0" rtl="0" algn="l">
              <a:lnSpc>
                <a:spcPct val="140011"/>
              </a:lnSpc>
              <a:spcBef>
                <a:spcPts val="0"/>
              </a:spcBef>
              <a:spcAft>
                <a:spcPts val="0"/>
              </a:spcAft>
              <a:buNone/>
            </a:pPr>
            <a:r>
              <a:rPr i="1" lang="en" sz="1700">
                <a:latin typeface="Nunito"/>
                <a:ea typeface="Nunito"/>
                <a:cs typeface="Nunito"/>
                <a:sym typeface="Nunito"/>
              </a:rPr>
              <a:t>Tính chính xác</a:t>
            </a:r>
            <a:endParaRPr i="1" sz="1700">
              <a:latin typeface="Nunito"/>
              <a:ea typeface="Nunito"/>
              <a:cs typeface="Nunito"/>
              <a:sym typeface="Nunito"/>
            </a:endParaRPr>
          </a:p>
          <a:p>
            <a:pPr indent="457200" lvl="0" marL="457200" marR="0" rtl="0" algn="l">
              <a:lnSpc>
                <a:spcPct val="140011"/>
              </a:lnSpc>
              <a:spcBef>
                <a:spcPts val="0"/>
              </a:spcBef>
              <a:spcAft>
                <a:spcPts val="0"/>
              </a:spcAft>
              <a:buNone/>
            </a:pPr>
            <a:r>
              <a:rPr i="1" lang="en" sz="1700">
                <a:latin typeface="Nunito"/>
                <a:ea typeface="Nunito"/>
                <a:cs typeface="Nunito"/>
                <a:sym typeface="Nunito"/>
              </a:rPr>
              <a:t>Tính toàn vẹn</a:t>
            </a:r>
            <a:endParaRPr i="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Tuân thủ theo những quy chuẩn.</a:t>
            </a:r>
            <a:endParaRPr b="1" sz="1700">
              <a:latin typeface="Nunito"/>
              <a:ea typeface="Nunito"/>
              <a:cs typeface="Nunito"/>
              <a:sym typeface="Nunito"/>
            </a:endParaRPr>
          </a:p>
          <a:p>
            <a:pPr indent="0" lvl="0" marL="914400" marR="0" rtl="0" algn="l">
              <a:lnSpc>
                <a:spcPct val="140011"/>
              </a:lnSpc>
              <a:spcBef>
                <a:spcPts val="0"/>
              </a:spcBef>
              <a:spcAft>
                <a:spcPts val="0"/>
              </a:spcAft>
              <a:buNone/>
            </a:pPr>
            <a:r>
              <a:rPr i="1" lang="en" sz="1700">
                <a:latin typeface="Nunito"/>
                <a:ea typeface="Nunito"/>
                <a:cs typeface="Nunito"/>
                <a:sym typeface="Nunito"/>
              </a:rPr>
              <a:t>So sánh mức độ khí thải với các tiêu chuẩn và quy định về khí thải áp dụng cho ngành sản xuất ô tô.</a:t>
            </a:r>
            <a:endParaRPr i="1" sz="1700">
              <a:latin typeface="Nunito"/>
              <a:ea typeface="Nunito"/>
              <a:cs typeface="Nunito"/>
              <a:sym typeface="Nunito"/>
            </a:endParaRPr>
          </a:p>
          <a:p>
            <a:pPr indent="0" lvl="0" marL="0" marR="0" rtl="0" algn="l">
              <a:lnSpc>
                <a:spcPct val="140011"/>
              </a:lnSpc>
              <a:spcBef>
                <a:spcPts val="0"/>
              </a:spcBef>
              <a:spcAft>
                <a:spcPts val="0"/>
              </a:spcAft>
              <a:buNone/>
            </a:pPr>
            <a:r>
              <a:t/>
            </a:r>
            <a:endParaRPr b="1" sz="1700">
              <a:latin typeface="Nunito"/>
              <a:ea typeface="Nunito"/>
              <a:cs typeface="Nunito"/>
              <a:sym typeface="Nunito"/>
            </a:endParaRPr>
          </a:p>
          <a:p>
            <a:pPr indent="0" lvl="0" marL="0" marR="0" rtl="0" algn="l">
              <a:lnSpc>
                <a:spcPct val="140011"/>
              </a:lnSpc>
              <a:spcBef>
                <a:spcPts val="0"/>
              </a:spcBef>
              <a:spcAft>
                <a:spcPts val="0"/>
              </a:spcAft>
              <a:buNone/>
            </a:pPr>
            <a:r>
              <a:t/>
            </a:r>
            <a:endParaRPr b="1" sz="1700">
              <a:latin typeface="Nunito"/>
              <a:ea typeface="Nunito"/>
              <a:cs typeface="Nunito"/>
              <a:sym typeface="Nunito"/>
            </a:endParaRPr>
          </a:p>
        </p:txBody>
      </p:sp>
      <p:sp>
        <p:nvSpPr>
          <p:cNvPr id="691" name="Google Shape;691;p48"/>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692" name="Google Shape;692;p48"/>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693" name="Google Shape;693;p48"/>
          <p:cNvSpPr txBox="1"/>
          <p:nvPr/>
        </p:nvSpPr>
        <p:spPr>
          <a:xfrm>
            <a:off x="2313375" y="383674"/>
            <a:ext cx="45171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2. Đánh giá dữ liệu</a:t>
            </a:r>
            <a:r>
              <a:rPr lang="en" sz="3300">
                <a:latin typeface="Nunito ExtraBold"/>
                <a:ea typeface="Nunito ExtraBold"/>
                <a:cs typeface="Nunito ExtraBold"/>
                <a:sym typeface="Nunito ExtraBold"/>
              </a:rPr>
              <a:t> </a:t>
            </a:r>
            <a:endParaRPr sz="3300">
              <a:latin typeface="Nunito ExtraBold"/>
              <a:ea typeface="Nunito ExtraBold"/>
              <a:cs typeface="Nunito ExtraBold"/>
              <a:sym typeface="Nunito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49"/>
          <p:cNvGrpSpPr/>
          <p:nvPr/>
        </p:nvGrpSpPr>
        <p:grpSpPr>
          <a:xfrm>
            <a:off x="-554831" y="0"/>
            <a:ext cx="10253663" cy="5143500"/>
            <a:chOff x="0" y="0"/>
            <a:chExt cx="27343100" cy="13716000"/>
          </a:xfrm>
        </p:grpSpPr>
        <p:sp>
          <p:nvSpPr>
            <p:cNvPr id="699" name="Google Shape;699;p49"/>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700" name="Google Shape;700;p49"/>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701" name="Google Shape;701;p49"/>
          <p:cNvGrpSpPr/>
          <p:nvPr/>
        </p:nvGrpSpPr>
        <p:grpSpPr>
          <a:xfrm>
            <a:off x="514350" y="680650"/>
            <a:ext cx="8115140" cy="3505766"/>
            <a:chOff x="0" y="-38100"/>
            <a:chExt cx="4274726" cy="1757100"/>
          </a:xfrm>
        </p:grpSpPr>
        <p:sp>
          <p:nvSpPr>
            <p:cNvPr id="702" name="Google Shape;702;p49"/>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703" name="Google Shape;703;p49"/>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04" name="Google Shape;704;p49"/>
          <p:cNvGrpSpPr/>
          <p:nvPr/>
        </p:nvGrpSpPr>
        <p:grpSpPr>
          <a:xfrm>
            <a:off x="2192550" y="298951"/>
            <a:ext cx="4758888" cy="716356"/>
            <a:chOff x="0" y="-38100"/>
            <a:chExt cx="2109623" cy="493800"/>
          </a:xfrm>
        </p:grpSpPr>
        <p:sp>
          <p:nvSpPr>
            <p:cNvPr id="705" name="Google Shape;705;p49"/>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706" name="Google Shape;706;p49"/>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07" name="Google Shape;707;p49"/>
          <p:cNvSpPr txBox="1"/>
          <p:nvPr/>
        </p:nvSpPr>
        <p:spPr>
          <a:xfrm>
            <a:off x="1122971" y="1485753"/>
            <a:ext cx="6897900" cy="20934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Hiệu quả của hệ thống kiểm soát khí thải</a:t>
            </a:r>
            <a:endParaRPr b="1" sz="1700">
              <a:latin typeface="Nunito"/>
              <a:ea typeface="Nunito"/>
              <a:cs typeface="Nunito"/>
              <a:sym typeface="Nunito"/>
            </a:endParaRPr>
          </a:p>
          <a:p>
            <a:pPr indent="0" lvl="0" marL="914400" marR="0" rtl="0" algn="l">
              <a:lnSpc>
                <a:spcPct val="140011"/>
              </a:lnSpc>
              <a:spcBef>
                <a:spcPts val="0"/>
              </a:spcBef>
              <a:spcAft>
                <a:spcPts val="0"/>
              </a:spcAft>
              <a:buNone/>
            </a:pPr>
            <a:r>
              <a:rPr i="1" lang="en" sz="1700">
                <a:latin typeface="Nunito"/>
                <a:ea typeface="Nunito"/>
                <a:cs typeface="Nunito"/>
                <a:sym typeface="Nunito"/>
              </a:rPr>
              <a:t>Xác định xem mức độ hiệu quả của các biện pháp đang được triển khai so với trước khi áp dụng, so với cùng kỳ các năm.</a:t>
            </a:r>
            <a:endParaRPr i="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Hiệu quả kinh tế</a:t>
            </a:r>
            <a:endParaRPr b="1" sz="1700">
              <a:latin typeface="Nunito"/>
              <a:ea typeface="Nunito"/>
              <a:cs typeface="Nunito"/>
              <a:sym typeface="Nunito"/>
            </a:endParaRPr>
          </a:p>
          <a:p>
            <a:pPr indent="457200" lvl="0" marL="457200" marR="0" rtl="0" algn="l">
              <a:lnSpc>
                <a:spcPct val="140011"/>
              </a:lnSpc>
              <a:spcBef>
                <a:spcPts val="0"/>
              </a:spcBef>
              <a:spcAft>
                <a:spcPts val="0"/>
              </a:spcAft>
              <a:buNone/>
            </a:pPr>
            <a:r>
              <a:rPr i="1" lang="en" sz="1700">
                <a:latin typeface="Nunito"/>
                <a:ea typeface="Nunito"/>
                <a:cs typeface="Nunito"/>
                <a:sym typeface="Nunito"/>
              </a:rPr>
              <a:t>Đánh giá về chi phí vận hành dựa trên dữ liệu thu được.</a:t>
            </a:r>
            <a:endParaRPr i="1" sz="1700">
              <a:latin typeface="Nunito"/>
              <a:ea typeface="Nunito"/>
              <a:cs typeface="Nunito"/>
              <a:sym typeface="Nunito"/>
            </a:endParaRPr>
          </a:p>
          <a:p>
            <a:pPr indent="0" lvl="0" marL="0" marR="0" rtl="0" algn="l">
              <a:lnSpc>
                <a:spcPct val="140011"/>
              </a:lnSpc>
              <a:spcBef>
                <a:spcPts val="0"/>
              </a:spcBef>
              <a:spcAft>
                <a:spcPts val="0"/>
              </a:spcAft>
              <a:buNone/>
            </a:pPr>
            <a:r>
              <a:t/>
            </a:r>
            <a:endParaRPr b="1" sz="1700">
              <a:latin typeface="Nunito"/>
              <a:ea typeface="Nunito"/>
              <a:cs typeface="Nunito"/>
              <a:sym typeface="Nunito"/>
            </a:endParaRPr>
          </a:p>
        </p:txBody>
      </p:sp>
      <p:sp>
        <p:nvSpPr>
          <p:cNvPr id="708" name="Google Shape;708;p49"/>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709" name="Google Shape;709;p49"/>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710" name="Google Shape;710;p49"/>
          <p:cNvSpPr txBox="1"/>
          <p:nvPr/>
        </p:nvSpPr>
        <p:spPr>
          <a:xfrm>
            <a:off x="2313375" y="383674"/>
            <a:ext cx="45171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2. Đánh giá dữ liệu </a:t>
            </a:r>
            <a:endParaRPr sz="3300">
              <a:latin typeface="Nunito ExtraBold"/>
              <a:ea typeface="Nunito ExtraBold"/>
              <a:cs typeface="Nunito ExtraBold"/>
              <a:sym typeface="Nunito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grpSp>
        <p:nvGrpSpPr>
          <p:cNvPr id="715" name="Google Shape;715;p50"/>
          <p:cNvGrpSpPr/>
          <p:nvPr/>
        </p:nvGrpSpPr>
        <p:grpSpPr>
          <a:xfrm>
            <a:off x="-554831" y="0"/>
            <a:ext cx="10253663" cy="5143500"/>
            <a:chOff x="0" y="0"/>
            <a:chExt cx="27343100" cy="13716000"/>
          </a:xfrm>
        </p:grpSpPr>
        <p:sp>
          <p:nvSpPr>
            <p:cNvPr id="716" name="Google Shape;716;p50"/>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717" name="Google Shape;717;p50"/>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718" name="Google Shape;718;p50"/>
          <p:cNvGrpSpPr/>
          <p:nvPr/>
        </p:nvGrpSpPr>
        <p:grpSpPr>
          <a:xfrm>
            <a:off x="1697975" y="339524"/>
            <a:ext cx="5748062" cy="675815"/>
            <a:chOff x="0" y="-38100"/>
            <a:chExt cx="1799700" cy="493800"/>
          </a:xfrm>
        </p:grpSpPr>
        <p:sp>
          <p:nvSpPr>
            <p:cNvPr id="719" name="Google Shape;719;p50"/>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720" name="Google Shape;720;p50"/>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21" name="Google Shape;721;p50"/>
          <p:cNvSpPr txBox="1"/>
          <p:nvPr/>
        </p:nvSpPr>
        <p:spPr>
          <a:xfrm>
            <a:off x="400800" y="1663321"/>
            <a:ext cx="3999300" cy="1524000"/>
          </a:xfrm>
          <a:prstGeom prst="rect">
            <a:avLst/>
          </a:prstGeom>
          <a:noFill/>
          <a:ln>
            <a:noFill/>
          </a:ln>
        </p:spPr>
        <p:txBody>
          <a:bodyPr anchorCtr="0" anchor="t" bIns="0" lIns="0" spcFirstLastPara="1" rIns="0" wrap="square" tIns="0">
            <a:spAutoFit/>
          </a:bodyPr>
          <a:lstStyle/>
          <a:p>
            <a:pPr indent="-323850" lvl="0" marL="457200" marR="0" rtl="0" algn="l">
              <a:lnSpc>
                <a:spcPct val="140011"/>
              </a:lnSpc>
              <a:spcBef>
                <a:spcPts val="0"/>
              </a:spcBef>
              <a:spcAft>
                <a:spcPts val="0"/>
              </a:spcAft>
              <a:buSzPts val="1500"/>
              <a:buFont typeface="Nunito"/>
              <a:buChar char="●"/>
            </a:pPr>
            <a:r>
              <a:rPr b="1" lang="en" sz="1500">
                <a:latin typeface="Nunito"/>
                <a:ea typeface="Nunito"/>
                <a:cs typeface="Nunito"/>
                <a:sym typeface="Nunito"/>
              </a:rPr>
              <a:t>Thiết lập các ngưỡng báo động khí thải,  khi dữ liệu đo đạc vượt quá các ngưỡng này, hệ thống có thể tự động kích hoạt các cảnh báo hoặc báo động để cảnh báo về nguy cơ.</a:t>
            </a:r>
            <a:endParaRPr b="1" sz="1500"/>
          </a:p>
        </p:txBody>
      </p:sp>
      <p:sp>
        <p:nvSpPr>
          <p:cNvPr id="722" name="Google Shape;722;p50"/>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723" name="Google Shape;723;p50"/>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724" name="Google Shape;724;p50"/>
          <p:cNvSpPr txBox="1"/>
          <p:nvPr/>
        </p:nvSpPr>
        <p:spPr>
          <a:xfrm>
            <a:off x="1838250" y="423475"/>
            <a:ext cx="54675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3. Sử dụng dữ liệu thu được</a:t>
            </a:r>
            <a:r>
              <a:rPr lang="en" sz="3300">
                <a:latin typeface="Nunito ExtraBold"/>
                <a:ea typeface="Nunito ExtraBold"/>
                <a:cs typeface="Nunito ExtraBold"/>
                <a:sym typeface="Nunito ExtraBold"/>
              </a:rPr>
              <a:t> </a:t>
            </a:r>
            <a:endParaRPr sz="3300">
              <a:latin typeface="Nunito ExtraBold"/>
              <a:ea typeface="Nunito ExtraBold"/>
              <a:cs typeface="Nunito ExtraBold"/>
              <a:sym typeface="Nunito ExtraBold"/>
            </a:endParaRPr>
          </a:p>
        </p:txBody>
      </p:sp>
      <p:sp>
        <p:nvSpPr>
          <p:cNvPr id="725" name="Google Shape;725;p50"/>
          <p:cNvSpPr txBox="1"/>
          <p:nvPr/>
        </p:nvSpPr>
        <p:spPr>
          <a:xfrm>
            <a:off x="400800" y="3510800"/>
            <a:ext cx="4171200" cy="877500"/>
          </a:xfrm>
          <a:prstGeom prst="rect">
            <a:avLst/>
          </a:prstGeom>
          <a:noFill/>
          <a:ln>
            <a:noFill/>
          </a:ln>
        </p:spPr>
        <p:txBody>
          <a:bodyPr anchorCtr="0" anchor="t" bIns="0" lIns="0" spcFirstLastPara="1" rIns="0" wrap="square" tIns="0">
            <a:spAutoFit/>
          </a:bodyPr>
          <a:lstStyle/>
          <a:p>
            <a:pPr indent="-323850" lvl="0" marL="457200" marR="0" rtl="0" algn="l">
              <a:lnSpc>
                <a:spcPct val="140011"/>
              </a:lnSpc>
              <a:spcBef>
                <a:spcPts val="0"/>
              </a:spcBef>
              <a:spcAft>
                <a:spcPts val="0"/>
              </a:spcAft>
              <a:buSzPts val="1500"/>
              <a:buFont typeface="Nunito"/>
              <a:buChar char="●"/>
            </a:pPr>
            <a:r>
              <a:rPr b="1" lang="en" sz="1500">
                <a:latin typeface="Nunito"/>
                <a:ea typeface="Nunito"/>
                <a:cs typeface="Nunito"/>
                <a:sym typeface="Nunito"/>
              </a:rPr>
              <a:t>Dùng mô hình học máy để dự đoán, phát hiện các xu hướng không bình thường hoặc biến đổi trong dữ liệu khí thải.</a:t>
            </a:r>
            <a:endParaRPr b="1" sz="500"/>
          </a:p>
        </p:txBody>
      </p:sp>
      <p:sp>
        <p:nvSpPr>
          <p:cNvPr id="726" name="Google Shape;726;p50"/>
          <p:cNvSpPr txBox="1"/>
          <p:nvPr/>
        </p:nvSpPr>
        <p:spPr>
          <a:xfrm>
            <a:off x="5515400" y="1663325"/>
            <a:ext cx="3240300" cy="1524000"/>
          </a:xfrm>
          <a:prstGeom prst="rect">
            <a:avLst/>
          </a:prstGeom>
          <a:noFill/>
          <a:ln>
            <a:noFill/>
          </a:ln>
        </p:spPr>
        <p:txBody>
          <a:bodyPr anchorCtr="0" anchor="t" bIns="0" lIns="0" spcFirstLastPara="1" rIns="0" wrap="square" tIns="0">
            <a:spAutoFit/>
          </a:bodyPr>
          <a:lstStyle/>
          <a:p>
            <a:pPr indent="-323850" lvl="0" marL="457200" marR="0" rtl="0" algn="l">
              <a:lnSpc>
                <a:spcPct val="140011"/>
              </a:lnSpc>
              <a:spcBef>
                <a:spcPts val="0"/>
              </a:spcBef>
              <a:spcAft>
                <a:spcPts val="0"/>
              </a:spcAft>
              <a:buSzPts val="1500"/>
              <a:buFont typeface="Nunito"/>
              <a:buChar char="●"/>
            </a:pPr>
            <a:r>
              <a:rPr b="1" lang="en" sz="1500">
                <a:latin typeface="Nunito"/>
                <a:ea typeface="Nunito"/>
                <a:cs typeface="Nunito"/>
                <a:sym typeface="Nunito"/>
              </a:rPr>
              <a:t>Dữ liệu từ các thiết bị đo đạc khí thải cũng có thể được sử dụng để đánh giá tuân thủ các quy định về môi trường và báo cáo cho các cơ quan quản lý.</a:t>
            </a:r>
            <a:endParaRPr b="1" sz="500"/>
          </a:p>
        </p:txBody>
      </p:sp>
      <p:cxnSp>
        <p:nvCxnSpPr>
          <p:cNvPr id="727" name="Google Shape;727;p50"/>
          <p:cNvCxnSpPr/>
          <p:nvPr/>
        </p:nvCxnSpPr>
        <p:spPr>
          <a:xfrm>
            <a:off x="837475" y="1400675"/>
            <a:ext cx="2335800" cy="16500"/>
          </a:xfrm>
          <a:prstGeom prst="straightConnector1">
            <a:avLst/>
          </a:prstGeom>
          <a:noFill/>
          <a:ln cap="flat" cmpd="sng" w="19050">
            <a:solidFill>
              <a:srgbClr val="888888"/>
            </a:solidFill>
            <a:prstDash val="solid"/>
            <a:round/>
            <a:headEnd len="med" w="med" type="none"/>
            <a:tailEnd len="med" w="med" type="none"/>
          </a:ln>
        </p:spPr>
      </p:cxnSp>
      <p:cxnSp>
        <p:nvCxnSpPr>
          <p:cNvPr id="728" name="Google Shape;728;p50"/>
          <p:cNvCxnSpPr/>
          <p:nvPr/>
        </p:nvCxnSpPr>
        <p:spPr>
          <a:xfrm>
            <a:off x="837475" y="3433475"/>
            <a:ext cx="2335800" cy="16500"/>
          </a:xfrm>
          <a:prstGeom prst="straightConnector1">
            <a:avLst/>
          </a:prstGeom>
          <a:noFill/>
          <a:ln cap="flat" cmpd="sng" w="19050">
            <a:solidFill>
              <a:srgbClr val="888888"/>
            </a:solidFill>
            <a:prstDash val="solid"/>
            <a:round/>
            <a:headEnd len="med" w="med" type="none"/>
            <a:tailEnd len="med" w="med" type="none"/>
          </a:ln>
        </p:spPr>
      </p:cxnSp>
      <p:cxnSp>
        <p:nvCxnSpPr>
          <p:cNvPr id="729" name="Google Shape;729;p50"/>
          <p:cNvCxnSpPr/>
          <p:nvPr/>
        </p:nvCxnSpPr>
        <p:spPr>
          <a:xfrm>
            <a:off x="5967650" y="1417175"/>
            <a:ext cx="2335800" cy="16500"/>
          </a:xfrm>
          <a:prstGeom prst="straightConnector1">
            <a:avLst/>
          </a:prstGeom>
          <a:noFill/>
          <a:ln cap="flat" cmpd="sng" w="19050">
            <a:solidFill>
              <a:srgbClr val="888888"/>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51"/>
          <p:cNvGrpSpPr/>
          <p:nvPr/>
        </p:nvGrpSpPr>
        <p:grpSpPr>
          <a:xfrm>
            <a:off x="-554831" y="0"/>
            <a:ext cx="10253663" cy="5143500"/>
            <a:chOff x="0" y="0"/>
            <a:chExt cx="27343100" cy="13716000"/>
          </a:xfrm>
        </p:grpSpPr>
        <p:sp>
          <p:nvSpPr>
            <p:cNvPr id="735" name="Google Shape;735;p51"/>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736" name="Google Shape;736;p51"/>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737" name="Google Shape;737;p51"/>
          <p:cNvSpPr/>
          <p:nvPr/>
        </p:nvSpPr>
        <p:spPr>
          <a:xfrm>
            <a:off x="6571302" y="1703526"/>
            <a:ext cx="2463839" cy="766030"/>
          </a:xfrm>
          <a:custGeom>
            <a:rect b="b" l="l" r="r" t="t"/>
            <a:pathLst>
              <a:path extrusionOk="0" h="1532060" w="4927677">
                <a:moveTo>
                  <a:pt x="0" y="0"/>
                </a:moveTo>
                <a:lnTo>
                  <a:pt x="4927677" y="0"/>
                </a:lnTo>
                <a:lnTo>
                  <a:pt x="4927677" y="1532060"/>
                </a:lnTo>
                <a:lnTo>
                  <a:pt x="0" y="1532060"/>
                </a:lnTo>
                <a:lnTo>
                  <a:pt x="0" y="0"/>
                </a:lnTo>
                <a:close/>
              </a:path>
            </a:pathLst>
          </a:custGeom>
          <a:blipFill rotWithShape="1">
            <a:blip r:embed="rId4">
              <a:alphaModFix/>
            </a:blip>
            <a:stretch>
              <a:fillRect b="0" l="0" r="0" t="0"/>
            </a:stretch>
          </a:blipFill>
          <a:ln>
            <a:noFill/>
          </a:ln>
        </p:spPr>
      </p:sp>
      <p:sp>
        <p:nvSpPr>
          <p:cNvPr id="738" name="Google Shape;738;p51"/>
          <p:cNvSpPr/>
          <p:nvPr/>
        </p:nvSpPr>
        <p:spPr>
          <a:xfrm>
            <a:off x="108859" y="3446794"/>
            <a:ext cx="2463839" cy="766030"/>
          </a:xfrm>
          <a:custGeom>
            <a:rect b="b" l="l" r="r" t="t"/>
            <a:pathLst>
              <a:path extrusionOk="0" h="1532060" w="4927677">
                <a:moveTo>
                  <a:pt x="0" y="0"/>
                </a:moveTo>
                <a:lnTo>
                  <a:pt x="4927677" y="0"/>
                </a:lnTo>
                <a:lnTo>
                  <a:pt x="4927677" y="1532059"/>
                </a:lnTo>
                <a:lnTo>
                  <a:pt x="0" y="1532059"/>
                </a:lnTo>
                <a:lnTo>
                  <a:pt x="0" y="0"/>
                </a:lnTo>
                <a:close/>
              </a:path>
            </a:pathLst>
          </a:custGeom>
          <a:blipFill rotWithShape="1">
            <a:blip r:embed="rId4">
              <a:alphaModFix/>
            </a:blip>
            <a:stretch>
              <a:fillRect b="0" l="0" r="0" t="0"/>
            </a:stretch>
          </a:blipFill>
          <a:ln>
            <a:noFill/>
          </a:ln>
        </p:spPr>
      </p:sp>
      <p:grpSp>
        <p:nvGrpSpPr>
          <p:cNvPr id="739" name="Google Shape;739;p51"/>
          <p:cNvGrpSpPr/>
          <p:nvPr/>
        </p:nvGrpSpPr>
        <p:grpSpPr>
          <a:xfrm>
            <a:off x="514350" y="1606329"/>
            <a:ext cx="3687072" cy="2606693"/>
            <a:chOff x="0" y="-38100"/>
            <a:chExt cx="1942200" cy="1373100"/>
          </a:xfrm>
        </p:grpSpPr>
        <p:sp>
          <p:nvSpPr>
            <p:cNvPr id="740" name="Google Shape;740;p51"/>
            <p:cNvSpPr/>
            <p:nvPr/>
          </p:nvSpPr>
          <p:spPr>
            <a:xfrm>
              <a:off x="0" y="0"/>
              <a:ext cx="1942065" cy="1334869"/>
            </a:xfrm>
            <a:custGeom>
              <a:rect b="b" l="l" r="r" t="t"/>
              <a:pathLst>
                <a:path extrusionOk="0" h="1334869" w="1942065">
                  <a:moveTo>
                    <a:pt x="0" y="0"/>
                  </a:moveTo>
                  <a:lnTo>
                    <a:pt x="1942065" y="0"/>
                  </a:lnTo>
                  <a:lnTo>
                    <a:pt x="1942065" y="1334869"/>
                  </a:lnTo>
                  <a:lnTo>
                    <a:pt x="0" y="1334869"/>
                  </a:lnTo>
                  <a:close/>
                </a:path>
              </a:pathLst>
            </a:custGeom>
            <a:solidFill>
              <a:srgbClr val="F1F2F2"/>
            </a:solidFill>
            <a:ln>
              <a:noFill/>
            </a:ln>
          </p:spPr>
        </p:sp>
        <p:sp>
          <p:nvSpPr>
            <p:cNvPr id="741" name="Google Shape;741;p51"/>
            <p:cNvSpPr txBox="1"/>
            <p:nvPr/>
          </p:nvSpPr>
          <p:spPr>
            <a:xfrm>
              <a:off x="0" y="-38100"/>
              <a:ext cx="1942200" cy="1373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2" name="Google Shape;742;p51"/>
          <p:cNvGrpSpPr/>
          <p:nvPr/>
        </p:nvGrpSpPr>
        <p:grpSpPr>
          <a:xfrm>
            <a:off x="1489557" y="271323"/>
            <a:ext cx="6164765" cy="937430"/>
            <a:chOff x="0" y="-38100"/>
            <a:chExt cx="3247348" cy="493800"/>
          </a:xfrm>
        </p:grpSpPr>
        <p:sp>
          <p:nvSpPr>
            <p:cNvPr id="743" name="Google Shape;743;p51"/>
            <p:cNvSpPr/>
            <p:nvPr/>
          </p:nvSpPr>
          <p:spPr>
            <a:xfrm>
              <a:off x="0" y="0"/>
              <a:ext cx="3247348" cy="455698"/>
            </a:xfrm>
            <a:custGeom>
              <a:rect b="b" l="l" r="r" t="t"/>
              <a:pathLst>
                <a:path extrusionOk="0" h="455698" w="3247348">
                  <a:moveTo>
                    <a:pt x="0" y="0"/>
                  </a:moveTo>
                  <a:lnTo>
                    <a:pt x="3247348" y="0"/>
                  </a:lnTo>
                  <a:lnTo>
                    <a:pt x="3247348"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744" name="Google Shape;744;p51"/>
            <p:cNvSpPr txBox="1"/>
            <p:nvPr/>
          </p:nvSpPr>
          <p:spPr>
            <a:xfrm>
              <a:off x="0" y="-38100"/>
              <a:ext cx="32472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45" name="Google Shape;745;p51"/>
          <p:cNvGrpSpPr/>
          <p:nvPr/>
        </p:nvGrpSpPr>
        <p:grpSpPr>
          <a:xfrm>
            <a:off x="4942762" y="1606329"/>
            <a:ext cx="3687072" cy="2606693"/>
            <a:chOff x="0" y="-38100"/>
            <a:chExt cx="1942200" cy="1373100"/>
          </a:xfrm>
        </p:grpSpPr>
        <p:sp>
          <p:nvSpPr>
            <p:cNvPr id="746" name="Google Shape;746;p51"/>
            <p:cNvSpPr/>
            <p:nvPr/>
          </p:nvSpPr>
          <p:spPr>
            <a:xfrm>
              <a:off x="0" y="0"/>
              <a:ext cx="1942065" cy="1334869"/>
            </a:xfrm>
            <a:custGeom>
              <a:rect b="b" l="l" r="r" t="t"/>
              <a:pathLst>
                <a:path extrusionOk="0" h="1334869" w="1942065">
                  <a:moveTo>
                    <a:pt x="0" y="0"/>
                  </a:moveTo>
                  <a:lnTo>
                    <a:pt x="1942065" y="0"/>
                  </a:lnTo>
                  <a:lnTo>
                    <a:pt x="1942065" y="1334869"/>
                  </a:lnTo>
                  <a:lnTo>
                    <a:pt x="0" y="1334869"/>
                  </a:lnTo>
                  <a:close/>
                </a:path>
              </a:pathLst>
            </a:custGeom>
            <a:solidFill>
              <a:srgbClr val="F1F2F2"/>
            </a:solidFill>
            <a:ln>
              <a:noFill/>
            </a:ln>
          </p:spPr>
        </p:sp>
        <p:sp>
          <p:nvSpPr>
            <p:cNvPr id="747" name="Google Shape;747;p51"/>
            <p:cNvSpPr txBox="1"/>
            <p:nvPr/>
          </p:nvSpPr>
          <p:spPr>
            <a:xfrm>
              <a:off x="0" y="-38100"/>
              <a:ext cx="1942200" cy="1373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48" name="Google Shape;748;p51"/>
          <p:cNvSpPr/>
          <p:nvPr/>
        </p:nvSpPr>
        <p:spPr>
          <a:xfrm>
            <a:off x="2142891" y="1208767"/>
            <a:ext cx="429807" cy="645884"/>
          </a:xfrm>
          <a:custGeom>
            <a:rect b="b" l="l" r="r" t="t"/>
            <a:pathLst>
              <a:path extrusionOk="0" h="1291769" w="859614">
                <a:moveTo>
                  <a:pt x="0" y="0"/>
                </a:moveTo>
                <a:lnTo>
                  <a:pt x="859613" y="0"/>
                </a:lnTo>
                <a:lnTo>
                  <a:pt x="859613" y="1291769"/>
                </a:lnTo>
                <a:lnTo>
                  <a:pt x="0" y="1291769"/>
                </a:lnTo>
                <a:lnTo>
                  <a:pt x="0" y="0"/>
                </a:lnTo>
                <a:close/>
              </a:path>
            </a:pathLst>
          </a:custGeom>
          <a:blipFill rotWithShape="1">
            <a:blip r:embed="rId5">
              <a:alphaModFix/>
            </a:blip>
            <a:stretch>
              <a:fillRect b="0" l="0" r="0" t="0"/>
            </a:stretch>
          </a:blipFill>
          <a:ln>
            <a:noFill/>
          </a:ln>
        </p:spPr>
      </p:sp>
      <p:sp>
        <p:nvSpPr>
          <p:cNvPr id="749" name="Google Shape;749;p51"/>
          <p:cNvSpPr txBox="1"/>
          <p:nvPr/>
        </p:nvSpPr>
        <p:spPr>
          <a:xfrm>
            <a:off x="726061" y="2432887"/>
            <a:ext cx="3263400" cy="1422300"/>
          </a:xfrm>
          <a:prstGeom prst="rect">
            <a:avLst/>
          </a:prstGeom>
          <a:noFill/>
          <a:ln>
            <a:noFill/>
          </a:ln>
        </p:spPr>
        <p:txBody>
          <a:bodyPr anchorCtr="0" anchor="t" bIns="0" lIns="0" spcFirstLastPara="1" rIns="0" wrap="square" tIns="0">
            <a:spAutoFit/>
          </a:bodyPr>
          <a:lstStyle/>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Xác định nguyên nhân gây ra mức khí thải cao</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Thông báo ngay cho nhân viên </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Theo dõi và giám sát mức độ khí thải </a:t>
            </a:r>
            <a:endParaRPr b="1">
              <a:latin typeface="Nunito"/>
              <a:ea typeface="Nunito"/>
              <a:cs typeface="Nunito"/>
              <a:sym typeface="Nunito"/>
            </a:endParaRPr>
          </a:p>
        </p:txBody>
      </p:sp>
      <p:sp>
        <p:nvSpPr>
          <p:cNvPr id="750" name="Google Shape;750;p51"/>
          <p:cNvSpPr txBox="1"/>
          <p:nvPr/>
        </p:nvSpPr>
        <p:spPr>
          <a:xfrm>
            <a:off x="5154474" y="2432887"/>
            <a:ext cx="3263400" cy="1120500"/>
          </a:xfrm>
          <a:prstGeom prst="rect">
            <a:avLst/>
          </a:prstGeom>
          <a:noFill/>
          <a:ln>
            <a:noFill/>
          </a:ln>
        </p:spPr>
        <p:txBody>
          <a:bodyPr anchorCtr="0" anchor="t" bIns="0" lIns="0" spcFirstLastPara="1" rIns="0" wrap="square" tIns="0">
            <a:spAutoFit/>
          </a:bodyPr>
          <a:lstStyle/>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Phân tích báo cáo để đánh giá</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Dự đoán xu hướng của khí thải.</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Đánh giá độ hiệu quả</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Đưa ra các cập nhật, điều chỉnh</a:t>
            </a:r>
            <a:endParaRPr b="1">
              <a:latin typeface="Nunito"/>
              <a:ea typeface="Nunito"/>
              <a:cs typeface="Nunito"/>
              <a:sym typeface="Nunito"/>
            </a:endParaRPr>
          </a:p>
        </p:txBody>
      </p:sp>
      <p:sp>
        <p:nvSpPr>
          <p:cNvPr id="751" name="Google Shape;751;p51"/>
          <p:cNvSpPr txBox="1"/>
          <p:nvPr/>
        </p:nvSpPr>
        <p:spPr>
          <a:xfrm>
            <a:off x="572425" y="1905875"/>
            <a:ext cx="34170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600">
                <a:latin typeface="Comfortaa SemiBold"/>
                <a:ea typeface="Comfortaa SemiBold"/>
                <a:cs typeface="Comfortaa SemiBold"/>
                <a:sym typeface="Comfortaa SemiBold"/>
              </a:rPr>
              <a:t>Có cảnh báo về mức khí thải</a:t>
            </a:r>
            <a:endParaRPr sz="400">
              <a:latin typeface="Comfortaa SemiBold"/>
              <a:ea typeface="Comfortaa SemiBold"/>
              <a:cs typeface="Comfortaa SemiBold"/>
              <a:sym typeface="Comfortaa SemiBold"/>
            </a:endParaRPr>
          </a:p>
        </p:txBody>
      </p:sp>
      <p:sp>
        <p:nvSpPr>
          <p:cNvPr id="752" name="Google Shape;752;p51"/>
          <p:cNvSpPr txBox="1"/>
          <p:nvPr/>
        </p:nvSpPr>
        <p:spPr>
          <a:xfrm>
            <a:off x="4890438" y="1905875"/>
            <a:ext cx="3791700" cy="246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600">
                <a:latin typeface="Comfortaa SemiBold"/>
                <a:ea typeface="Comfortaa SemiBold"/>
                <a:cs typeface="Comfortaa SemiBold"/>
                <a:sym typeface="Comfortaa SemiBold"/>
              </a:rPr>
              <a:t>Có báo cáo về tình hình khí thải</a:t>
            </a:r>
            <a:endParaRPr sz="400">
              <a:latin typeface="Comfortaa SemiBold"/>
              <a:ea typeface="Comfortaa SemiBold"/>
              <a:cs typeface="Comfortaa SemiBold"/>
              <a:sym typeface="Comfortaa SemiBold"/>
            </a:endParaRPr>
          </a:p>
        </p:txBody>
      </p:sp>
      <p:sp>
        <p:nvSpPr>
          <p:cNvPr id="753" name="Google Shape;753;p51"/>
          <p:cNvSpPr/>
          <p:nvPr/>
        </p:nvSpPr>
        <p:spPr>
          <a:xfrm>
            <a:off x="6571302" y="1208767"/>
            <a:ext cx="429807" cy="645884"/>
          </a:xfrm>
          <a:custGeom>
            <a:rect b="b" l="l" r="r" t="t"/>
            <a:pathLst>
              <a:path extrusionOk="0" h="1291769" w="859614">
                <a:moveTo>
                  <a:pt x="0" y="0"/>
                </a:moveTo>
                <a:lnTo>
                  <a:pt x="859613" y="0"/>
                </a:lnTo>
                <a:lnTo>
                  <a:pt x="859613" y="1291769"/>
                </a:lnTo>
                <a:lnTo>
                  <a:pt x="0" y="1291769"/>
                </a:lnTo>
                <a:lnTo>
                  <a:pt x="0" y="0"/>
                </a:lnTo>
                <a:close/>
              </a:path>
            </a:pathLst>
          </a:custGeom>
          <a:blipFill rotWithShape="1">
            <a:blip r:embed="rId5">
              <a:alphaModFix/>
            </a:blip>
            <a:stretch>
              <a:fillRect b="0" l="0" r="0" t="0"/>
            </a:stretch>
          </a:blipFill>
          <a:ln>
            <a:noFill/>
          </a:ln>
        </p:spPr>
      </p:sp>
      <p:sp>
        <p:nvSpPr>
          <p:cNvPr id="754" name="Google Shape;754;p51"/>
          <p:cNvSpPr txBox="1"/>
          <p:nvPr/>
        </p:nvSpPr>
        <p:spPr>
          <a:xfrm>
            <a:off x="1838250" y="423475"/>
            <a:ext cx="54675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4. Ứng dụng</a:t>
            </a:r>
            <a:r>
              <a:rPr lang="en" sz="3300">
                <a:latin typeface="Nunito ExtraBold"/>
                <a:ea typeface="Nunito ExtraBold"/>
                <a:cs typeface="Nunito ExtraBold"/>
                <a:sym typeface="Nunito ExtraBold"/>
              </a:rPr>
              <a:t> </a:t>
            </a:r>
            <a:endParaRPr sz="3300">
              <a:latin typeface="Nunito ExtraBold"/>
              <a:ea typeface="Nunito ExtraBold"/>
              <a:cs typeface="Nunito ExtraBold"/>
              <a:sym typeface="Nunito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52"/>
          <p:cNvGrpSpPr/>
          <p:nvPr/>
        </p:nvGrpSpPr>
        <p:grpSpPr>
          <a:xfrm>
            <a:off x="-554831" y="0"/>
            <a:ext cx="10253663" cy="5143500"/>
            <a:chOff x="0" y="0"/>
            <a:chExt cx="27343100" cy="13716000"/>
          </a:xfrm>
        </p:grpSpPr>
        <p:sp>
          <p:nvSpPr>
            <p:cNvPr id="760" name="Google Shape;760;p52"/>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761" name="Google Shape;761;p52"/>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762" name="Google Shape;762;p52"/>
          <p:cNvGrpSpPr/>
          <p:nvPr/>
        </p:nvGrpSpPr>
        <p:grpSpPr>
          <a:xfrm>
            <a:off x="514350" y="680649"/>
            <a:ext cx="8115140" cy="3284020"/>
            <a:chOff x="0" y="-38100"/>
            <a:chExt cx="4274726" cy="1757100"/>
          </a:xfrm>
        </p:grpSpPr>
        <p:sp>
          <p:nvSpPr>
            <p:cNvPr id="763" name="Google Shape;763;p52"/>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764" name="Google Shape;764;p52"/>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65" name="Google Shape;765;p52"/>
          <p:cNvGrpSpPr/>
          <p:nvPr/>
        </p:nvGrpSpPr>
        <p:grpSpPr>
          <a:xfrm>
            <a:off x="2420638" y="271325"/>
            <a:ext cx="4302576" cy="937430"/>
            <a:chOff x="0" y="-38100"/>
            <a:chExt cx="2109623" cy="493800"/>
          </a:xfrm>
        </p:grpSpPr>
        <p:sp>
          <p:nvSpPr>
            <p:cNvPr id="766" name="Google Shape;766;p52"/>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767" name="Google Shape;767;p52"/>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68" name="Google Shape;768;p52"/>
          <p:cNvSpPr/>
          <p:nvPr/>
        </p:nvSpPr>
        <p:spPr>
          <a:xfrm flipH="1">
            <a:off x="8082246" y="3221525"/>
            <a:ext cx="1094807" cy="991299"/>
          </a:xfrm>
          <a:custGeom>
            <a:rect b="b" l="l" r="r" t="t"/>
            <a:pathLst>
              <a:path extrusionOk="0" h="1982597" w="2189615">
                <a:moveTo>
                  <a:pt x="2189616" y="0"/>
                </a:moveTo>
                <a:lnTo>
                  <a:pt x="0" y="0"/>
                </a:lnTo>
                <a:lnTo>
                  <a:pt x="0" y="1982597"/>
                </a:lnTo>
                <a:lnTo>
                  <a:pt x="2189616" y="1982597"/>
                </a:lnTo>
                <a:lnTo>
                  <a:pt x="2189616" y="0"/>
                </a:lnTo>
                <a:close/>
              </a:path>
            </a:pathLst>
          </a:custGeom>
          <a:blipFill rotWithShape="1">
            <a:blip r:embed="rId4">
              <a:alphaModFix/>
            </a:blip>
            <a:stretch>
              <a:fillRect b="0" l="0" r="0" t="0"/>
            </a:stretch>
          </a:blipFill>
          <a:ln>
            <a:noFill/>
          </a:ln>
        </p:spPr>
      </p:sp>
      <p:sp>
        <p:nvSpPr>
          <p:cNvPr id="769" name="Google Shape;769;p52"/>
          <p:cNvSpPr/>
          <p:nvPr/>
        </p:nvSpPr>
        <p:spPr>
          <a:xfrm>
            <a:off x="-1150053" y="514350"/>
            <a:ext cx="2463839" cy="766030"/>
          </a:xfrm>
          <a:custGeom>
            <a:rect b="b" l="l" r="r" t="t"/>
            <a:pathLst>
              <a:path extrusionOk="0" h="1532060" w="4927677">
                <a:moveTo>
                  <a:pt x="0" y="0"/>
                </a:moveTo>
                <a:lnTo>
                  <a:pt x="4927677" y="0"/>
                </a:lnTo>
                <a:lnTo>
                  <a:pt x="4927677" y="1532060"/>
                </a:lnTo>
                <a:lnTo>
                  <a:pt x="0" y="1532060"/>
                </a:lnTo>
                <a:lnTo>
                  <a:pt x="0" y="0"/>
                </a:lnTo>
                <a:close/>
              </a:path>
            </a:pathLst>
          </a:custGeom>
          <a:blipFill rotWithShape="1">
            <a:blip r:embed="rId5">
              <a:alphaModFix/>
            </a:blip>
            <a:stretch>
              <a:fillRect b="0" l="0" r="0" t="0"/>
            </a:stretch>
          </a:blipFill>
          <a:ln>
            <a:noFill/>
          </a:ln>
        </p:spPr>
      </p:sp>
      <p:sp>
        <p:nvSpPr>
          <p:cNvPr id="770" name="Google Shape;770;p52"/>
          <p:cNvSpPr txBox="1"/>
          <p:nvPr/>
        </p:nvSpPr>
        <p:spPr>
          <a:xfrm>
            <a:off x="2271860" y="452438"/>
            <a:ext cx="46002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SẢN PHẨM DỰ KIẾN</a:t>
            </a:r>
            <a:endParaRPr sz="700">
              <a:latin typeface="Nunito ExtraBold"/>
              <a:ea typeface="Nunito ExtraBold"/>
              <a:cs typeface="Nunito ExtraBold"/>
              <a:sym typeface="Nunito ExtraBold"/>
            </a:endParaRPr>
          </a:p>
        </p:txBody>
      </p:sp>
      <p:sp>
        <p:nvSpPr>
          <p:cNvPr id="771" name="Google Shape;771;p52"/>
          <p:cNvSpPr txBox="1"/>
          <p:nvPr/>
        </p:nvSpPr>
        <p:spPr>
          <a:xfrm>
            <a:off x="4201238" y="1650084"/>
            <a:ext cx="4005000" cy="994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Một mô hình cụ thể của 1 hệ thống quản lý khí thải được sử dụng trong các dây chuyền sản xuất xe hơi.</a:t>
            </a:r>
            <a:endParaRPr sz="700"/>
          </a:p>
        </p:txBody>
      </p:sp>
      <p:pic>
        <p:nvPicPr>
          <p:cNvPr id="772" name="Google Shape;772;p52"/>
          <p:cNvPicPr preferRelativeResize="0"/>
          <p:nvPr/>
        </p:nvPicPr>
        <p:blipFill>
          <a:blip r:embed="rId6">
            <a:alphaModFix/>
          </a:blip>
          <a:stretch>
            <a:fillRect/>
          </a:stretch>
        </p:blipFill>
        <p:spPr>
          <a:xfrm>
            <a:off x="930750" y="1390300"/>
            <a:ext cx="2805600" cy="2111400"/>
          </a:xfrm>
          <a:prstGeom prst="flowChartAlternateProcess">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grpSp>
        <p:nvGrpSpPr>
          <p:cNvPr id="777" name="Google Shape;777;p53"/>
          <p:cNvGrpSpPr/>
          <p:nvPr/>
        </p:nvGrpSpPr>
        <p:grpSpPr>
          <a:xfrm>
            <a:off x="-554831" y="0"/>
            <a:ext cx="10253663" cy="5143500"/>
            <a:chOff x="0" y="0"/>
            <a:chExt cx="27343100" cy="13716000"/>
          </a:xfrm>
        </p:grpSpPr>
        <p:sp>
          <p:nvSpPr>
            <p:cNvPr id="778" name="Google Shape;778;p53"/>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779" name="Google Shape;779;p53"/>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780" name="Google Shape;780;p53"/>
          <p:cNvGrpSpPr/>
          <p:nvPr/>
        </p:nvGrpSpPr>
        <p:grpSpPr>
          <a:xfrm>
            <a:off x="-288306" y="4104297"/>
            <a:ext cx="9987103" cy="783090"/>
            <a:chOff x="0" y="-38100"/>
            <a:chExt cx="5260800" cy="412500"/>
          </a:xfrm>
        </p:grpSpPr>
        <p:sp>
          <p:nvSpPr>
            <p:cNvPr id="781" name="Google Shape;781;p53"/>
            <p:cNvSpPr/>
            <p:nvPr/>
          </p:nvSpPr>
          <p:spPr>
            <a:xfrm>
              <a:off x="0" y="0"/>
              <a:ext cx="5260714" cy="374250"/>
            </a:xfrm>
            <a:custGeom>
              <a:rect b="b" l="l" r="r" t="t"/>
              <a:pathLst>
                <a:path extrusionOk="0" h="374250" w="5260714">
                  <a:moveTo>
                    <a:pt x="0" y="0"/>
                  </a:moveTo>
                  <a:lnTo>
                    <a:pt x="5260714" y="0"/>
                  </a:lnTo>
                  <a:lnTo>
                    <a:pt x="5260714" y="374250"/>
                  </a:lnTo>
                  <a:lnTo>
                    <a:pt x="0" y="374250"/>
                  </a:lnTo>
                  <a:close/>
                </a:path>
              </a:pathLst>
            </a:custGeom>
            <a:solidFill>
              <a:srgbClr val="F1F2F2"/>
            </a:solidFill>
            <a:ln>
              <a:noFill/>
            </a:ln>
          </p:spPr>
        </p:sp>
        <p:sp>
          <p:nvSpPr>
            <p:cNvPr id="782" name="Google Shape;782;p53"/>
            <p:cNvSpPr txBox="1"/>
            <p:nvPr/>
          </p:nvSpPr>
          <p:spPr>
            <a:xfrm>
              <a:off x="0" y="-38100"/>
              <a:ext cx="5260800" cy="412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83" name="Google Shape;783;p53"/>
          <p:cNvSpPr/>
          <p:nvPr/>
        </p:nvSpPr>
        <p:spPr>
          <a:xfrm>
            <a:off x="6038125" y="831303"/>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784" name="Google Shape;784;p53"/>
          <p:cNvSpPr/>
          <p:nvPr/>
        </p:nvSpPr>
        <p:spPr>
          <a:xfrm flipH="1">
            <a:off x="1060022" y="3005301"/>
            <a:ext cx="1697602" cy="524713"/>
          </a:xfrm>
          <a:custGeom>
            <a:rect b="b" l="l" r="r" t="t"/>
            <a:pathLst>
              <a:path extrusionOk="0" h="1049427" w="3395204">
                <a:moveTo>
                  <a:pt x="3395205" y="0"/>
                </a:moveTo>
                <a:lnTo>
                  <a:pt x="0" y="0"/>
                </a:lnTo>
                <a:lnTo>
                  <a:pt x="0" y="1049427"/>
                </a:lnTo>
                <a:lnTo>
                  <a:pt x="3395205" y="1049427"/>
                </a:lnTo>
                <a:lnTo>
                  <a:pt x="3395205" y="0"/>
                </a:lnTo>
                <a:close/>
              </a:path>
            </a:pathLst>
          </a:custGeom>
          <a:blipFill rotWithShape="1">
            <a:blip r:embed="rId5">
              <a:alphaModFix/>
            </a:blip>
            <a:stretch>
              <a:fillRect b="0" l="0" r="0" t="0"/>
            </a:stretch>
          </a:blipFill>
          <a:ln>
            <a:noFill/>
          </a:ln>
        </p:spPr>
      </p:sp>
      <p:sp>
        <p:nvSpPr>
          <p:cNvPr id="785" name="Google Shape;785;p53"/>
          <p:cNvSpPr txBox="1"/>
          <p:nvPr/>
        </p:nvSpPr>
        <p:spPr>
          <a:xfrm>
            <a:off x="1634736" y="1462097"/>
            <a:ext cx="5874600" cy="8004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i="0" lang="en" sz="5200" u="none" cap="none" strike="noStrike">
                <a:solidFill>
                  <a:srgbClr val="000000"/>
                </a:solidFill>
                <a:latin typeface="Fredoka"/>
                <a:ea typeface="Fredoka"/>
                <a:cs typeface="Fredoka"/>
                <a:sym typeface="Fredoka"/>
              </a:rPr>
              <a:t>THANK YOU</a:t>
            </a:r>
            <a:endParaRPr sz="700"/>
          </a:p>
        </p:txBody>
      </p:sp>
      <p:sp>
        <p:nvSpPr>
          <p:cNvPr id="786" name="Google Shape;786;p53"/>
          <p:cNvSpPr txBox="1"/>
          <p:nvPr/>
        </p:nvSpPr>
        <p:spPr>
          <a:xfrm>
            <a:off x="514350" y="4371975"/>
            <a:ext cx="2788800" cy="23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latin typeface="Nunito"/>
                <a:ea typeface="Nunito"/>
                <a:cs typeface="Nunito"/>
                <a:sym typeface="Nunito"/>
              </a:rPr>
              <a:t>CSHT CNTT</a:t>
            </a:r>
            <a:r>
              <a:rPr b="0" i="0" lang="en" sz="1500" u="none" cap="none" strike="noStrike">
                <a:solidFill>
                  <a:srgbClr val="000000"/>
                </a:solidFill>
                <a:latin typeface="Nunito"/>
                <a:ea typeface="Nunito"/>
                <a:cs typeface="Nunito"/>
                <a:sym typeface="Nunito"/>
              </a:rPr>
              <a:t> | </a:t>
            </a:r>
            <a:r>
              <a:rPr lang="en" sz="1500">
                <a:latin typeface="Nunito"/>
                <a:ea typeface="Nunito"/>
                <a:cs typeface="Nunito"/>
                <a:sym typeface="Nunito"/>
              </a:rPr>
              <a:t>Nhóm 3</a:t>
            </a:r>
            <a:endParaRPr sz="700"/>
          </a:p>
        </p:txBody>
      </p:sp>
      <p:sp>
        <p:nvSpPr>
          <p:cNvPr id="787" name="Google Shape;787;p53"/>
          <p:cNvSpPr txBox="1"/>
          <p:nvPr/>
        </p:nvSpPr>
        <p:spPr>
          <a:xfrm>
            <a:off x="5580200" y="4371975"/>
            <a:ext cx="3200700" cy="2310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1500">
                <a:latin typeface="Nunito"/>
                <a:ea typeface="Nunito"/>
                <a:cs typeface="Nunito"/>
                <a:sym typeface="Nunito"/>
              </a:rPr>
              <a:t>GVHD | ThS. Nguyễn Thị Anh Thư </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27"/>
          <p:cNvGrpSpPr/>
          <p:nvPr/>
        </p:nvGrpSpPr>
        <p:grpSpPr>
          <a:xfrm>
            <a:off x="451725" y="1179550"/>
            <a:ext cx="8444721" cy="3506117"/>
            <a:chOff x="0" y="-38100"/>
            <a:chExt cx="4274726" cy="1757100"/>
          </a:xfrm>
        </p:grpSpPr>
        <p:sp>
          <p:nvSpPr>
            <p:cNvPr id="187" name="Google Shape;187;p27"/>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188" name="Google Shape;188;p27"/>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89" name="Google Shape;189;p27"/>
          <p:cNvGrpSpPr/>
          <p:nvPr/>
        </p:nvGrpSpPr>
        <p:grpSpPr>
          <a:xfrm>
            <a:off x="-554831" y="0"/>
            <a:ext cx="10253663" cy="5143500"/>
            <a:chOff x="0" y="0"/>
            <a:chExt cx="27343100" cy="13716000"/>
          </a:xfrm>
        </p:grpSpPr>
        <p:sp>
          <p:nvSpPr>
            <p:cNvPr id="190" name="Google Shape;190;p27"/>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91" name="Google Shape;191;p27"/>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192" name="Google Shape;192;p27"/>
          <p:cNvGrpSpPr/>
          <p:nvPr/>
        </p:nvGrpSpPr>
        <p:grpSpPr>
          <a:xfrm>
            <a:off x="1305275" y="271324"/>
            <a:ext cx="7007672" cy="1579518"/>
            <a:chOff x="0" y="-38100"/>
            <a:chExt cx="1799700" cy="493800"/>
          </a:xfrm>
        </p:grpSpPr>
        <p:sp>
          <p:nvSpPr>
            <p:cNvPr id="193" name="Google Shape;193;p27"/>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94" name="Google Shape;194;p27"/>
            <p:cNvSpPr txBox="1"/>
            <p:nvPr/>
          </p:nvSpPr>
          <p:spPr>
            <a:xfrm>
              <a:off x="0" y="-38100"/>
              <a:ext cx="1799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95" name="Google Shape;195;p27"/>
          <p:cNvSpPr txBox="1"/>
          <p:nvPr/>
        </p:nvSpPr>
        <p:spPr>
          <a:xfrm>
            <a:off x="1547663" y="486475"/>
            <a:ext cx="6522900" cy="1219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Ứng dụng và các dự án liên quan trong cùng lĩnh vực</a:t>
            </a:r>
            <a:endParaRPr sz="700">
              <a:latin typeface="Nunito ExtraBold"/>
              <a:ea typeface="Nunito ExtraBold"/>
              <a:cs typeface="Nunito ExtraBold"/>
              <a:sym typeface="Nunito ExtraBold"/>
            </a:endParaRPr>
          </a:p>
        </p:txBody>
      </p:sp>
      <p:sp>
        <p:nvSpPr>
          <p:cNvPr id="196" name="Google Shape;196;p27"/>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197" name="Google Shape;197;p27"/>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
        <p:nvSpPr>
          <p:cNvPr id="198" name="Google Shape;198;p27"/>
          <p:cNvSpPr txBox="1"/>
          <p:nvPr/>
        </p:nvSpPr>
        <p:spPr>
          <a:xfrm>
            <a:off x="534200" y="2479450"/>
            <a:ext cx="11565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Comfortaa"/>
                <a:ea typeface="Comfortaa"/>
                <a:cs typeface="Comfortaa"/>
                <a:sym typeface="Comfortaa"/>
              </a:rPr>
              <a:t>Tiêu chuẩn EGS về quản lý khí thải</a:t>
            </a:r>
            <a:endParaRPr b="1" sz="1800">
              <a:solidFill>
                <a:schemeClr val="dk1"/>
              </a:solidFill>
              <a:latin typeface="Comfortaa"/>
              <a:ea typeface="Comfortaa"/>
              <a:cs typeface="Comfortaa"/>
              <a:sym typeface="Comfortaa"/>
            </a:endParaRPr>
          </a:p>
        </p:txBody>
      </p:sp>
      <p:sp>
        <p:nvSpPr>
          <p:cNvPr id="199" name="Google Shape;199;p27"/>
          <p:cNvSpPr txBox="1"/>
          <p:nvPr/>
        </p:nvSpPr>
        <p:spPr>
          <a:xfrm>
            <a:off x="1747475" y="2479450"/>
            <a:ext cx="18030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lợi ích trong kinh doanh của các doanh nghiệp VN nói chung khi đáp ứng được các chuẩn phát triển bền vững</a:t>
            </a:r>
            <a:endParaRPr b="1" sz="1800">
              <a:solidFill>
                <a:schemeClr val="dk1"/>
              </a:solidFill>
              <a:latin typeface="Comfortaa"/>
              <a:ea typeface="Comfortaa"/>
              <a:cs typeface="Comfortaa"/>
              <a:sym typeface="Comfortaa"/>
            </a:endParaRPr>
          </a:p>
        </p:txBody>
      </p:sp>
      <p:sp>
        <p:nvSpPr>
          <p:cNvPr id="200" name="Google Shape;200;p27"/>
          <p:cNvSpPr txBox="1"/>
          <p:nvPr/>
        </p:nvSpPr>
        <p:spPr>
          <a:xfrm>
            <a:off x="3607250" y="2484725"/>
            <a:ext cx="18030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thành phần trong 1 dự án quản lý khí thải và các công nghệ được sử dụng tương ứng</a:t>
            </a:r>
            <a:endParaRPr b="1" sz="1800">
              <a:solidFill>
                <a:schemeClr val="dk1"/>
              </a:solidFill>
              <a:latin typeface="Comfortaa"/>
              <a:ea typeface="Comfortaa"/>
              <a:cs typeface="Comfortaa"/>
              <a:sym typeface="Comfortaa"/>
            </a:endParaRPr>
          </a:p>
        </p:txBody>
      </p:sp>
      <p:sp>
        <p:nvSpPr>
          <p:cNvPr id="201" name="Google Shape;201;p27"/>
          <p:cNvSpPr txBox="1"/>
          <p:nvPr/>
        </p:nvSpPr>
        <p:spPr>
          <a:xfrm>
            <a:off x="5467025" y="2479450"/>
            <a:ext cx="18030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Các dự án phát triển bền vững được triển khai bởi các doanh nghiệp trong lĩnh vực sản xuất xe hơi</a:t>
            </a:r>
            <a:endParaRPr b="1" sz="1800">
              <a:solidFill>
                <a:schemeClr val="dk1"/>
              </a:solidFill>
              <a:latin typeface="Comfortaa"/>
              <a:ea typeface="Comfortaa"/>
              <a:cs typeface="Comfortaa"/>
              <a:sym typeface="Comfortaa"/>
            </a:endParaRPr>
          </a:p>
        </p:txBody>
      </p:sp>
      <p:sp>
        <p:nvSpPr>
          <p:cNvPr id="202" name="Google Shape;202;p27"/>
          <p:cNvSpPr txBox="1"/>
          <p:nvPr/>
        </p:nvSpPr>
        <p:spPr>
          <a:xfrm>
            <a:off x="7270025" y="2479438"/>
            <a:ext cx="1471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Comfortaa"/>
                <a:ea typeface="Comfortaa"/>
                <a:cs typeface="Comfortaa"/>
                <a:sym typeface="Comfortaa"/>
              </a:rPr>
              <a:t>Những đặc điểm mới của dự án</a:t>
            </a:r>
            <a:endParaRPr b="1" sz="1800">
              <a:solidFill>
                <a:schemeClr val="dk1"/>
              </a:solidFill>
              <a:latin typeface="Comfortaa"/>
              <a:ea typeface="Comfortaa"/>
              <a:cs typeface="Comfortaa"/>
              <a:sym typeface="Comfortaa"/>
            </a:endParaRPr>
          </a:p>
        </p:txBody>
      </p:sp>
      <p:pic>
        <p:nvPicPr>
          <p:cNvPr id="203" name="Google Shape;203;p27"/>
          <p:cNvPicPr preferRelativeResize="0"/>
          <p:nvPr/>
        </p:nvPicPr>
        <p:blipFill>
          <a:blip r:embed="rId6">
            <a:alphaModFix/>
          </a:blip>
          <a:stretch>
            <a:fillRect/>
          </a:stretch>
        </p:blipFill>
        <p:spPr>
          <a:xfrm>
            <a:off x="659750" y="2077600"/>
            <a:ext cx="401850" cy="401850"/>
          </a:xfrm>
          <a:prstGeom prst="rect">
            <a:avLst/>
          </a:prstGeom>
          <a:noFill/>
          <a:ln>
            <a:noFill/>
          </a:ln>
        </p:spPr>
      </p:pic>
      <p:pic>
        <p:nvPicPr>
          <p:cNvPr id="204" name="Google Shape;204;p27"/>
          <p:cNvPicPr preferRelativeResize="0"/>
          <p:nvPr/>
        </p:nvPicPr>
        <p:blipFill>
          <a:blip r:embed="rId7">
            <a:alphaModFix/>
          </a:blip>
          <a:stretch>
            <a:fillRect/>
          </a:stretch>
        </p:blipFill>
        <p:spPr>
          <a:xfrm>
            <a:off x="2377938" y="2077600"/>
            <a:ext cx="401850" cy="401850"/>
          </a:xfrm>
          <a:prstGeom prst="rect">
            <a:avLst/>
          </a:prstGeom>
          <a:noFill/>
          <a:ln>
            <a:noFill/>
          </a:ln>
        </p:spPr>
      </p:pic>
      <p:pic>
        <p:nvPicPr>
          <p:cNvPr id="205" name="Google Shape;205;p27"/>
          <p:cNvPicPr preferRelativeResize="0"/>
          <p:nvPr/>
        </p:nvPicPr>
        <p:blipFill>
          <a:blip r:embed="rId8">
            <a:alphaModFix/>
          </a:blip>
          <a:stretch>
            <a:fillRect/>
          </a:stretch>
        </p:blipFill>
        <p:spPr>
          <a:xfrm>
            <a:off x="4170150" y="2077609"/>
            <a:ext cx="401850" cy="401830"/>
          </a:xfrm>
          <a:prstGeom prst="rect">
            <a:avLst/>
          </a:prstGeom>
          <a:noFill/>
          <a:ln>
            <a:noFill/>
          </a:ln>
        </p:spPr>
      </p:pic>
      <p:pic>
        <p:nvPicPr>
          <p:cNvPr id="206" name="Google Shape;206;p27"/>
          <p:cNvPicPr preferRelativeResize="0"/>
          <p:nvPr/>
        </p:nvPicPr>
        <p:blipFill>
          <a:blip r:embed="rId9">
            <a:alphaModFix/>
          </a:blip>
          <a:stretch>
            <a:fillRect/>
          </a:stretch>
        </p:blipFill>
        <p:spPr>
          <a:xfrm>
            <a:off x="6035675" y="2077600"/>
            <a:ext cx="401850" cy="401850"/>
          </a:xfrm>
          <a:prstGeom prst="rect">
            <a:avLst/>
          </a:prstGeom>
          <a:noFill/>
          <a:ln>
            <a:noFill/>
          </a:ln>
        </p:spPr>
      </p:pic>
      <p:pic>
        <p:nvPicPr>
          <p:cNvPr id="207" name="Google Shape;207;p27"/>
          <p:cNvPicPr preferRelativeResize="0"/>
          <p:nvPr/>
        </p:nvPicPr>
        <p:blipFill>
          <a:blip r:embed="rId10">
            <a:alphaModFix/>
          </a:blip>
          <a:stretch>
            <a:fillRect/>
          </a:stretch>
        </p:blipFill>
        <p:spPr>
          <a:xfrm>
            <a:off x="7804700" y="2077600"/>
            <a:ext cx="401850" cy="40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grpSp>
        <p:nvGrpSpPr>
          <p:cNvPr id="804" name="Google Shape;804;p57"/>
          <p:cNvGrpSpPr/>
          <p:nvPr/>
        </p:nvGrpSpPr>
        <p:grpSpPr>
          <a:xfrm>
            <a:off x="-554831" y="0"/>
            <a:ext cx="10253663" cy="5143500"/>
            <a:chOff x="0" y="0"/>
            <a:chExt cx="27343100" cy="13716000"/>
          </a:xfrm>
        </p:grpSpPr>
        <p:sp>
          <p:nvSpPr>
            <p:cNvPr id="805" name="Google Shape;805;p57"/>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806" name="Google Shape;806;p57"/>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807" name="Google Shape;807;p57"/>
          <p:cNvSpPr/>
          <p:nvPr/>
        </p:nvSpPr>
        <p:spPr>
          <a:xfrm>
            <a:off x="1058475" y="948314"/>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808" name="Google Shape;808;p57"/>
          <p:cNvSpPr/>
          <p:nvPr/>
        </p:nvSpPr>
        <p:spPr>
          <a:xfrm>
            <a:off x="6199973" y="3005301"/>
            <a:ext cx="1697602" cy="524713"/>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grpSp>
        <p:nvGrpSpPr>
          <p:cNvPr id="809" name="Google Shape;809;p57"/>
          <p:cNvGrpSpPr/>
          <p:nvPr/>
        </p:nvGrpSpPr>
        <p:grpSpPr>
          <a:xfrm>
            <a:off x="-288306" y="4104297"/>
            <a:ext cx="9987103" cy="783090"/>
            <a:chOff x="0" y="-38100"/>
            <a:chExt cx="5260800" cy="412500"/>
          </a:xfrm>
        </p:grpSpPr>
        <p:sp>
          <p:nvSpPr>
            <p:cNvPr id="810" name="Google Shape;810;p57"/>
            <p:cNvSpPr/>
            <p:nvPr/>
          </p:nvSpPr>
          <p:spPr>
            <a:xfrm>
              <a:off x="0" y="0"/>
              <a:ext cx="5260714" cy="374250"/>
            </a:xfrm>
            <a:custGeom>
              <a:rect b="b" l="l" r="r" t="t"/>
              <a:pathLst>
                <a:path extrusionOk="0" h="374250" w="5260714">
                  <a:moveTo>
                    <a:pt x="0" y="0"/>
                  </a:moveTo>
                  <a:lnTo>
                    <a:pt x="5260714" y="0"/>
                  </a:lnTo>
                  <a:lnTo>
                    <a:pt x="5260714" y="374250"/>
                  </a:lnTo>
                  <a:lnTo>
                    <a:pt x="0" y="374250"/>
                  </a:lnTo>
                  <a:close/>
                </a:path>
              </a:pathLst>
            </a:custGeom>
            <a:solidFill>
              <a:srgbClr val="F1F2F2"/>
            </a:solidFill>
            <a:ln>
              <a:noFill/>
            </a:ln>
          </p:spPr>
        </p:sp>
        <p:sp>
          <p:nvSpPr>
            <p:cNvPr id="811" name="Google Shape;811;p57"/>
            <p:cNvSpPr txBox="1"/>
            <p:nvPr/>
          </p:nvSpPr>
          <p:spPr>
            <a:xfrm>
              <a:off x="0" y="-38100"/>
              <a:ext cx="5260800" cy="412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12" name="Google Shape;812;p57"/>
          <p:cNvSpPr txBox="1"/>
          <p:nvPr/>
        </p:nvSpPr>
        <p:spPr>
          <a:xfrm>
            <a:off x="834315" y="1462097"/>
            <a:ext cx="7475400" cy="8967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Clr>
                <a:srgbClr val="000000"/>
              </a:buClr>
              <a:buFont typeface="Arial"/>
              <a:buNone/>
            </a:pPr>
            <a:r>
              <a:rPr b="1" i="0" lang="en" sz="5200" u="none" cap="none" strike="noStrike">
                <a:solidFill>
                  <a:srgbClr val="000000"/>
                </a:solidFill>
                <a:latin typeface="Fredoka"/>
                <a:ea typeface="Fredoka"/>
                <a:cs typeface="Fredoka"/>
                <a:sym typeface="Fredoka"/>
              </a:rPr>
              <a:t>THESIS DEFENSE</a:t>
            </a:r>
            <a:endParaRPr sz="700"/>
          </a:p>
        </p:txBody>
      </p:sp>
      <p:sp>
        <p:nvSpPr>
          <p:cNvPr id="813" name="Google Shape;813;p57"/>
          <p:cNvSpPr txBox="1"/>
          <p:nvPr/>
        </p:nvSpPr>
        <p:spPr>
          <a:xfrm>
            <a:off x="2095227" y="2381352"/>
            <a:ext cx="4953547" cy="342695"/>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0" lang="en" sz="2000" u="none" cap="none" strike="noStrike">
                <a:solidFill>
                  <a:srgbClr val="000000"/>
                </a:solidFill>
                <a:latin typeface="Nunito"/>
                <a:ea typeface="Nunito"/>
                <a:cs typeface="Nunito"/>
                <a:sym typeface="Nunito"/>
              </a:rPr>
              <a:t>Presentation by Alexander Aronowitz</a:t>
            </a:r>
            <a:endParaRPr sz="700"/>
          </a:p>
        </p:txBody>
      </p:sp>
      <p:sp>
        <p:nvSpPr>
          <p:cNvPr id="814" name="Google Shape;814;p57"/>
          <p:cNvSpPr txBox="1"/>
          <p:nvPr/>
        </p:nvSpPr>
        <p:spPr>
          <a:xfrm>
            <a:off x="514350" y="4371975"/>
            <a:ext cx="2788800" cy="25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Business Marketing </a:t>
            </a:r>
            <a:r>
              <a:rPr b="0" i="0" lang="en" sz="1500" u="none" cap="none" strike="noStrike">
                <a:solidFill>
                  <a:srgbClr val="000000"/>
                </a:solidFill>
                <a:latin typeface="Nunito"/>
                <a:ea typeface="Nunito"/>
                <a:cs typeface="Nunito"/>
                <a:sym typeface="Nunito"/>
              </a:rPr>
              <a:t>|</a:t>
            </a:r>
            <a:r>
              <a:rPr b="0" i="0" lang="en" sz="1500" u="none" cap="none" strike="noStrike">
                <a:solidFill>
                  <a:srgbClr val="000000"/>
                </a:solidFill>
                <a:latin typeface="Nunito"/>
                <a:ea typeface="Nunito"/>
                <a:cs typeface="Nunito"/>
                <a:sym typeface="Nunito"/>
              </a:rPr>
              <a:t> 2024</a:t>
            </a:r>
            <a:endParaRPr sz="700"/>
          </a:p>
        </p:txBody>
      </p:sp>
      <p:sp>
        <p:nvSpPr>
          <p:cNvPr id="815" name="Google Shape;815;p57"/>
          <p:cNvSpPr txBox="1"/>
          <p:nvPr/>
        </p:nvSpPr>
        <p:spPr>
          <a:xfrm>
            <a:off x="6388877" y="4371975"/>
            <a:ext cx="2240700" cy="2571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Rimberio University </a:t>
            </a:r>
            <a:endParaRPr sz="700"/>
          </a:p>
        </p:txBody>
      </p:sp>
      <p:sp>
        <p:nvSpPr>
          <p:cNvPr id="816" name="Google Shape;816;p57"/>
          <p:cNvSpPr/>
          <p:nvPr/>
        </p:nvSpPr>
        <p:spPr>
          <a:xfrm>
            <a:off x="8608456"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58"/>
          <p:cNvGrpSpPr/>
          <p:nvPr/>
        </p:nvGrpSpPr>
        <p:grpSpPr>
          <a:xfrm>
            <a:off x="-554831" y="0"/>
            <a:ext cx="10253663" cy="5143500"/>
            <a:chOff x="0" y="0"/>
            <a:chExt cx="27343100" cy="13716000"/>
          </a:xfrm>
        </p:grpSpPr>
        <p:sp>
          <p:nvSpPr>
            <p:cNvPr id="822" name="Google Shape;822;p58"/>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823" name="Google Shape;823;p58"/>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824" name="Google Shape;824;p58"/>
          <p:cNvGrpSpPr/>
          <p:nvPr/>
        </p:nvGrpSpPr>
        <p:grpSpPr>
          <a:xfrm>
            <a:off x="514350" y="680641"/>
            <a:ext cx="8115300" cy="3335656"/>
            <a:chOff x="0" y="-38100"/>
            <a:chExt cx="4274726" cy="1757053"/>
          </a:xfrm>
        </p:grpSpPr>
        <p:sp>
          <p:nvSpPr>
            <p:cNvPr id="825" name="Google Shape;825;p58"/>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826" name="Google Shape;826;p58"/>
            <p:cNvSpPr txBox="1"/>
            <p:nvPr/>
          </p:nvSpPr>
          <p:spPr>
            <a:xfrm>
              <a:off x="0" y="-38100"/>
              <a:ext cx="4274726" cy="1757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27" name="Google Shape;827;p58"/>
          <p:cNvGrpSpPr/>
          <p:nvPr/>
        </p:nvGrpSpPr>
        <p:grpSpPr>
          <a:xfrm>
            <a:off x="2569506" y="271322"/>
            <a:ext cx="4004988" cy="937445"/>
            <a:chOff x="0" y="-38100"/>
            <a:chExt cx="2109623" cy="493798"/>
          </a:xfrm>
        </p:grpSpPr>
        <p:sp>
          <p:nvSpPr>
            <p:cNvPr id="828" name="Google Shape;828;p58"/>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829" name="Google Shape;829;p58"/>
            <p:cNvSpPr txBox="1"/>
            <p:nvPr/>
          </p:nvSpPr>
          <p:spPr>
            <a:xfrm>
              <a:off x="0" y="-38100"/>
              <a:ext cx="2109623"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30" name="Google Shape;830;p58"/>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INTRODUCTION </a:t>
            </a:r>
            <a:endParaRPr sz="700"/>
          </a:p>
        </p:txBody>
      </p:sp>
      <p:sp>
        <p:nvSpPr>
          <p:cNvPr id="831" name="Google Shape;831;p58"/>
          <p:cNvSpPr txBox="1"/>
          <p:nvPr/>
        </p:nvSpPr>
        <p:spPr>
          <a:xfrm>
            <a:off x="1123021" y="1602878"/>
            <a:ext cx="6897958" cy="2151063"/>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 Vivamus lacinia orci ut nibh luctus pulvinar.</a:t>
            </a:r>
            <a:endParaRPr sz="700"/>
          </a:p>
          <a:p>
            <a:pPr indent="0" lvl="0" marL="0" marR="0" rtl="0" algn="ctr">
              <a:lnSpc>
                <a:spcPct val="140011"/>
              </a:lnSpc>
              <a:spcBef>
                <a:spcPts val="0"/>
              </a:spcBef>
              <a:spcAft>
                <a:spcPts val="0"/>
              </a:spcAft>
              <a:buNone/>
            </a:pPr>
            <a:r>
              <a:t/>
            </a:r>
            <a:endParaRPr b="1" i="0" sz="1700" u="none" cap="none" strike="noStrike">
              <a:solidFill>
                <a:srgbClr val="000000"/>
              </a:solidFill>
              <a:latin typeface="Nunito"/>
              <a:ea typeface="Nunito"/>
              <a:cs typeface="Nunito"/>
              <a:sym typeface="Nunito"/>
            </a:endParaRPr>
          </a:p>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Donec imperdiet nisl nec magna pellentesque, vitae eleifend odio sodales. Donec aliquet ex bibendum, pellentesque nunc sed, interdum enim.</a:t>
            </a:r>
            <a:endParaRPr sz="700"/>
          </a:p>
        </p:txBody>
      </p:sp>
      <p:grpSp>
        <p:nvGrpSpPr>
          <p:cNvPr id="832" name="Google Shape;832;p58"/>
          <p:cNvGrpSpPr/>
          <p:nvPr/>
        </p:nvGrpSpPr>
        <p:grpSpPr>
          <a:xfrm>
            <a:off x="-288306" y="4328221"/>
            <a:ext cx="9987103" cy="1002959"/>
            <a:chOff x="0" y="-38100"/>
            <a:chExt cx="5260800" cy="528318"/>
          </a:xfrm>
        </p:grpSpPr>
        <p:sp>
          <p:nvSpPr>
            <p:cNvPr id="833" name="Google Shape;833;p58"/>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834" name="Google Shape;834;p58"/>
            <p:cNvSpPr txBox="1"/>
            <p:nvPr/>
          </p:nvSpPr>
          <p:spPr>
            <a:xfrm>
              <a:off x="0" y="-38100"/>
              <a:ext cx="5260800" cy="528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35" name="Google Shape;835;p58"/>
          <p:cNvSpPr txBox="1"/>
          <p:nvPr/>
        </p:nvSpPr>
        <p:spPr>
          <a:xfrm>
            <a:off x="257175" y="4608699"/>
            <a:ext cx="8629800" cy="257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836" name="Google Shape;836;p58"/>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837" name="Google Shape;837;p58"/>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grpSp>
        <p:nvGrpSpPr>
          <p:cNvPr id="842" name="Google Shape;842;p59"/>
          <p:cNvGrpSpPr/>
          <p:nvPr/>
        </p:nvGrpSpPr>
        <p:grpSpPr>
          <a:xfrm>
            <a:off x="-554831" y="0"/>
            <a:ext cx="10253663" cy="5143500"/>
            <a:chOff x="0" y="0"/>
            <a:chExt cx="27343100" cy="13716000"/>
          </a:xfrm>
        </p:grpSpPr>
        <p:sp>
          <p:nvSpPr>
            <p:cNvPr id="843" name="Google Shape;843;p59"/>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844" name="Google Shape;844;p59"/>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845" name="Google Shape;845;p59"/>
          <p:cNvGrpSpPr/>
          <p:nvPr/>
        </p:nvGrpSpPr>
        <p:grpSpPr>
          <a:xfrm>
            <a:off x="514350" y="680641"/>
            <a:ext cx="8115300" cy="3335656"/>
            <a:chOff x="0" y="-38100"/>
            <a:chExt cx="4274726" cy="1757053"/>
          </a:xfrm>
        </p:grpSpPr>
        <p:sp>
          <p:nvSpPr>
            <p:cNvPr id="846" name="Google Shape;846;p59"/>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847" name="Google Shape;847;p59"/>
            <p:cNvSpPr txBox="1"/>
            <p:nvPr/>
          </p:nvSpPr>
          <p:spPr>
            <a:xfrm>
              <a:off x="0" y="-38100"/>
              <a:ext cx="4274726" cy="1757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8" name="Google Shape;848;p59"/>
          <p:cNvGrpSpPr/>
          <p:nvPr/>
        </p:nvGrpSpPr>
        <p:grpSpPr>
          <a:xfrm>
            <a:off x="2569506" y="271322"/>
            <a:ext cx="4004988" cy="937445"/>
            <a:chOff x="0" y="-38100"/>
            <a:chExt cx="2109623" cy="493798"/>
          </a:xfrm>
        </p:grpSpPr>
        <p:sp>
          <p:nvSpPr>
            <p:cNvPr id="849" name="Google Shape;849;p59"/>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850" name="Google Shape;850;p59"/>
            <p:cNvSpPr txBox="1"/>
            <p:nvPr/>
          </p:nvSpPr>
          <p:spPr>
            <a:xfrm>
              <a:off x="0" y="-38100"/>
              <a:ext cx="2109623"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51" name="Google Shape;851;p59"/>
          <p:cNvGrpSpPr/>
          <p:nvPr/>
        </p:nvGrpSpPr>
        <p:grpSpPr>
          <a:xfrm>
            <a:off x="-288306" y="4328220"/>
            <a:ext cx="9987137" cy="1002978"/>
            <a:chOff x="0" y="-38100"/>
            <a:chExt cx="5260714" cy="528318"/>
          </a:xfrm>
        </p:grpSpPr>
        <p:sp>
          <p:nvSpPr>
            <p:cNvPr id="852" name="Google Shape;852;p59"/>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853" name="Google Shape;853;p59"/>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54" name="Google Shape;854;p59"/>
          <p:cNvSpPr txBox="1"/>
          <p:nvPr/>
        </p:nvSpPr>
        <p:spPr>
          <a:xfrm>
            <a:off x="1123021" y="1602878"/>
            <a:ext cx="6897958" cy="2151063"/>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 Vivamus lacinia orci ut nibh luctus pulvinar.</a:t>
            </a:r>
            <a:endParaRPr sz="700"/>
          </a:p>
          <a:p>
            <a:pPr indent="0" lvl="0" marL="0" marR="0" rtl="0" algn="ctr">
              <a:lnSpc>
                <a:spcPct val="140011"/>
              </a:lnSpc>
              <a:spcBef>
                <a:spcPts val="0"/>
              </a:spcBef>
              <a:spcAft>
                <a:spcPts val="0"/>
              </a:spcAft>
              <a:buNone/>
            </a:pPr>
            <a:r>
              <a:t/>
            </a:r>
            <a:endParaRPr b="1" i="0" sz="1700" u="none" cap="none" strike="noStrike">
              <a:solidFill>
                <a:srgbClr val="000000"/>
              </a:solidFill>
              <a:latin typeface="Nunito"/>
              <a:ea typeface="Nunito"/>
              <a:cs typeface="Nunito"/>
              <a:sym typeface="Nunito"/>
            </a:endParaRPr>
          </a:p>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Donec imperdiet nisl nec magna pellentesque, vitae eleifend odio sodales. Donec aliquet ex bibendum, pellentesque nunc sed, interdum enim.</a:t>
            </a:r>
            <a:endParaRPr sz="700"/>
          </a:p>
        </p:txBody>
      </p:sp>
      <p:sp>
        <p:nvSpPr>
          <p:cNvPr id="855" name="Google Shape;855;p59"/>
          <p:cNvSpPr/>
          <p:nvPr/>
        </p:nvSpPr>
        <p:spPr>
          <a:xfrm>
            <a:off x="7912138" y="3266596"/>
            <a:ext cx="974688" cy="974687"/>
          </a:xfrm>
          <a:custGeom>
            <a:rect b="b" l="l" r="r" t="t"/>
            <a:pathLst>
              <a:path extrusionOk="0" h="1949375" w="1949375">
                <a:moveTo>
                  <a:pt x="0" y="0"/>
                </a:moveTo>
                <a:lnTo>
                  <a:pt x="1949375" y="0"/>
                </a:lnTo>
                <a:lnTo>
                  <a:pt x="1949375" y="1949375"/>
                </a:lnTo>
                <a:lnTo>
                  <a:pt x="0" y="1949375"/>
                </a:lnTo>
                <a:lnTo>
                  <a:pt x="0" y="0"/>
                </a:lnTo>
                <a:close/>
              </a:path>
            </a:pathLst>
          </a:custGeom>
          <a:blipFill rotWithShape="1">
            <a:blip r:embed="rId4">
              <a:alphaModFix/>
            </a:blip>
            <a:stretch>
              <a:fillRect b="0" l="0" r="0" t="0"/>
            </a:stretch>
          </a:blipFill>
          <a:ln>
            <a:noFill/>
          </a:ln>
        </p:spPr>
      </p:sp>
      <p:sp>
        <p:nvSpPr>
          <p:cNvPr id="856" name="Google Shape;856;p59"/>
          <p:cNvSpPr/>
          <p:nvPr/>
        </p:nvSpPr>
        <p:spPr>
          <a:xfrm>
            <a:off x="-334451" y="514350"/>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857" name="Google Shape;857;p59"/>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BACKGROUND </a:t>
            </a:r>
            <a:endParaRPr sz="700"/>
          </a:p>
        </p:txBody>
      </p:sp>
      <p:sp>
        <p:nvSpPr>
          <p:cNvPr id="858" name="Google Shape;858;p59"/>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pSp>
        <p:nvGrpSpPr>
          <p:cNvPr id="863" name="Google Shape;863;p60"/>
          <p:cNvGrpSpPr/>
          <p:nvPr/>
        </p:nvGrpSpPr>
        <p:grpSpPr>
          <a:xfrm>
            <a:off x="-554831" y="0"/>
            <a:ext cx="10253663" cy="5143500"/>
            <a:chOff x="0" y="0"/>
            <a:chExt cx="27343100" cy="13716000"/>
          </a:xfrm>
        </p:grpSpPr>
        <p:sp>
          <p:nvSpPr>
            <p:cNvPr id="864" name="Google Shape;864;p60"/>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865" name="Google Shape;865;p60"/>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866" name="Google Shape;866;p60"/>
          <p:cNvGrpSpPr/>
          <p:nvPr/>
        </p:nvGrpSpPr>
        <p:grpSpPr>
          <a:xfrm>
            <a:off x="514350" y="680641"/>
            <a:ext cx="8115300" cy="3335656"/>
            <a:chOff x="0" y="-38100"/>
            <a:chExt cx="4274726" cy="1757053"/>
          </a:xfrm>
        </p:grpSpPr>
        <p:sp>
          <p:nvSpPr>
            <p:cNvPr id="867" name="Google Shape;867;p60"/>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868" name="Google Shape;868;p60"/>
            <p:cNvSpPr txBox="1"/>
            <p:nvPr/>
          </p:nvSpPr>
          <p:spPr>
            <a:xfrm>
              <a:off x="0" y="-38100"/>
              <a:ext cx="4274726" cy="1757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69" name="Google Shape;869;p60"/>
          <p:cNvGrpSpPr/>
          <p:nvPr/>
        </p:nvGrpSpPr>
        <p:grpSpPr>
          <a:xfrm>
            <a:off x="2569506" y="271322"/>
            <a:ext cx="4004988" cy="937445"/>
            <a:chOff x="0" y="-38100"/>
            <a:chExt cx="2109623" cy="493798"/>
          </a:xfrm>
        </p:grpSpPr>
        <p:sp>
          <p:nvSpPr>
            <p:cNvPr id="870" name="Google Shape;870;p60"/>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871" name="Google Shape;871;p60"/>
            <p:cNvSpPr txBox="1"/>
            <p:nvPr/>
          </p:nvSpPr>
          <p:spPr>
            <a:xfrm>
              <a:off x="0" y="-38100"/>
              <a:ext cx="2109623"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2" name="Google Shape;872;p60"/>
          <p:cNvGrpSpPr/>
          <p:nvPr/>
        </p:nvGrpSpPr>
        <p:grpSpPr>
          <a:xfrm>
            <a:off x="-288306" y="4328220"/>
            <a:ext cx="9987137" cy="1002978"/>
            <a:chOff x="0" y="-38100"/>
            <a:chExt cx="5260714" cy="528318"/>
          </a:xfrm>
        </p:grpSpPr>
        <p:sp>
          <p:nvSpPr>
            <p:cNvPr id="873" name="Google Shape;873;p60"/>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874" name="Google Shape;874;p60"/>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75" name="Google Shape;875;p60"/>
          <p:cNvGrpSpPr/>
          <p:nvPr/>
        </p:nvGrpSpPr>
        <p:grpSpPr>
          <a:xfrm>
            <a:off x="848801" y="1646661"/>
            <a:ext cx="2980425" cy="1844922"/>
            <a:chOff x="0" y="0"/>
            <a:chExt cx="6973570" cy="4316730"/>
          </a:xfrm>
        </p:grpSpPr>
        <p:sp>
          <p:nvSpPr>
            <p:cNvPr id="876" name="Google Shape;876;p60"/>
            <p:cNvSpPr/>
            <p:nvPr/>
          </p:nvSpPr>
          <p:spPr>
            <a:xfrm>
              <a:off x="0" y="0"/>
              <a:ext cx="6973570" cy="4316730"/>
            </a:xfrm>
            <a:custGeom>
              <a:rect b="b" l="l" r="r" t="t"/>
              <a:pathLst>
                <a:path extrusionOk="0" h="4316730" w="6973570">
                  <a:moveTo>
                    <a:pt x="6228080" y="0"/>
                  </a:moveTo>
                  <a:lnTo>
                    <a:pt x="0" y="0"/>
                  </a:lnTo>
                  <a:lnTo>
                    <a:pt x="0" y="4316730"/>
                  </a:lnTo>
                  <a:lnTo>
                    <a:pt x="6973570" y="4316730"/>
                  </a:lnTo>
                  <a:lnTo>
                    <a:pt x="6973570" y="745490"/>
                  </a:lnTo>
                  <a:close/>
                </a:path>
              </a:pathLst>
            </a:custGeom>
            <a:blipFill rotWithShape="1">
              <a:blip r:embed="rId4">
                <a:alphaModFix/>
              </a:blip>
              <a:stretch>
                <a:fillRect b="-3510" l="0" r="0" t="-3511"/>
              </a:stretch>
            </a:blipFill>
            <a:ln>
              <a:noFill/>
            </a:ln>
          </p:spPr>
        </p:sp>
        <p:sp>
          <p:nvSpPr>
            <p:cNvPr id="877" name="Google Shape;877;p60"/>
            <p:cNvSpPr/>
            <p:nvPr/>
          </p:nvSpPr>
          <p:spPr>
            <a:xfrm>
              <a:off x="6228080" y="0"/>
              <a:ext cx="745490" cy="745490"/>
            </a:xfrm>
            <a:custGeom>
              <a:rect b="b" l="l" r="r" t="t"/>
              <a:pathLst>
                <a:path extrusionOk="0" h="745490" w="745490">
                  <a:moveTo>
                    <a:pt x="0" y="0"/>
                  </a:moveTo>
                  <a:lnTo>
                    <a:pt x="0" y="745490"/>
                  </a:lnTo>
                  <a:lnTo>
                    <a:pt x="745490" y="745490"/>
                  </a:lnTo>
                  <a:close/>
                </a:path>
              </a:pathLst>
            </a:custGeom>
            <a:solidFill>
              <a:srgbClr val="DDDEDE"/>
            </a:solidFill>
            <a:ln>
              <a:noFill/>
            </a:ln>
          </p:spPr>
        </p:sp>
      </p:grpSp>
      <p:sp>
        <p:nvSpPr>
          <p:cNvPr id="878" name="Google Shape;878;p60"/>
          <p:cNvSpPr/>
          <p:nvPr/>
        </p:nvSpPr>
        <p:spPr>
          <a:xfrm flipH="1">
            <a:off x="8082246" y="3221525"/>
            <a:ext cx="1094807" cy="991299"/>
          </a:xfrm>
          <a:custGeom>
            <a:rect b="b" l="l" r="r" t="t"/>
            <a:pathLst>
              <a:path extrusionOk="0" h="1982597" w="2189615">
                <a:moveTo>
                  <a:pt x="2189616" y="0"/>
                </a:moveTo>
                <a:lnTo>
                  <a:pt x="0" y="0"/>
                </a:lnTo>
                <a:lnTo>
                  <a:pt x="0" y="1982597"/>
                </a:lnTo>
                <a:lnTo>
                  <a:pt x="2189616" y="1982597"/>
                </a:lnTo>
                <a:lnTo>
                  <a:pt x="2189616" y="0"/>
                </a:lnTo>
                <a:close/>
              </a:path>
            </a:pathLst>
          </a:custGeom>
          <a:blipFill rotWithShape="1">
            <a:blip r:embed="rId5">
              <a:alphaModFix/>
            </a:blip>
            <a:stretch>
              <a:fillRect b="0" l="0" r="0" t="0"/>
            </a:stretch>
          </a:blipFill>
          <a:ln>
            <a:noFill/>
          </a:ln>
        </p:spPr>
      </p:sp>
      <p:sp>
        <p:nvSpPr>
          <p:cNvPr id="879" name="Google Shape;879;p60"/>
          <p:cNvSpPr/>
          <p:nvPr/>
        </p:nvSpPr>
        <p:spPr>
          <a:xfrm>
            <a:off x="-1150053" y="514350"/>
            <a:ext cx="2463839" cy="766030"/>
          </a:xfrm>
          <a:custGeom>
            <a:rect b="b" l="l" r="r" t="t"/>
            <a:pathLst>
              <a:path extrusionOk="0" h="1532060" w="4927677">
                <a:moveTo>
                  <a:pt x="0" y="0"/>
                </a:moveTo>
                <a:lnTo>
                  <a:pt x="4927677" y="0"/>
                </a:lnTo>
                <a:lnTo>
                  <a:pt x="4927677" y="1532060"/>
                </a:lnTo>
                <a:lnTo>
                  <a:pt x="0" y="1532060"/>
                </a:lnTo>
                <a:lnTo>
                  <a:pt x="0" y="0"/>
                </a:lnTo>
                <a:close/>
              </a:path>
            </a:pathLst>
          </a:custGeom>
          <a:blipFill rotWithShape="1">
            <a:blip r:embed="rId6">
              <a:alphaModFix/>
            </a:blip>
            <a:stretch>
              <a:fillRect b="0" l="0" r="0" t="0"/>
            </a:stretch>
          </a:blipFill>
          <a:ln>
            <a:noFill/>
          </a:ln>
        </p:spPr>
      </p:sp>
      <p:sp>
        <p:nvSpPr>
          <p:cNvPr id="880" name="Google Shape;880;p60"/>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PROBLEM </a:t>
            </a:r>
            <a:endParaRPr sz="700"/>
          </a:p>
        </p:txBody>
      </p:sp>
      <p:sp>
        <p:nvSpPr>
          <p:cNvPr id="881" name="Google Shape;881;p60"/>
          <p:cNvSpPr txBox="1"/>
          <p:nvPr/>
        </p:nvSpPr>
        <p:spPr>
          <a:xfrm>
            <a:off x="4201238" y="1650084"/>
            <a:ext cx="4004988" cy="1841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 Vivamus lacinia orci ut nibh luctus pulvinar.</a:t>
            </a:r>
            <a:endParaRPr sz="700"/>
          </a:p>
        </p:txBody>
      </p:sp>
      <p:sp>
        <p:nvSpPr>
          <p:cNvPr id="882" name="Google Shape;882;p60"/>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grpSp>
        <p:nvGrpSpPr>
          <p:cNvPr id="887" name="Google Shape;887;p61"/>
          <p:cNvGrpSpPr/>
          <p:nvPr/>
        </p:nvGrpSpPr>
        <p:grpSpPr>
          <a:xfrm>
            <a:off x="-554831" y="0"/>
            <a:ext cx="10253663" cy="5143500"/>
            <a:chOff x="0" y="0"/>
            <a:chExt cx="27343100" cy="13716000"/>
          </a:xfrm>
        </p:grpSpPr>
        <p:sp>
          <p:nvSpPr>
            <p:cNvPr id="888" name="Google Shape;888;p61"/>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889" name="Google Shape;889;p61"/>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890" name="Google Shape;890;p61"/>
          <p:cNvSpPr/>
          <p:nvPr/>
        </p:nvSpPr>
        <p:spPr>
          <a:xfrm>
            <a:off x="6571302" y="1703526"/>
            <a:ext cx="2463839" cy="766030"/>
          </a:xfrm>
          <a:custGeom>
            <a:rect b="b" l="l" r="r" t="t"/>
            <a:pathLst>
              <a:path extrusionOk="0" h="1532060" w="4927677">
                <a:moveTo>
                  <a:pt x="0" y="0"/>
                </a:moveTo>
                <a:lnTo>
                  <a:pt x="4927677" y="0"/>
                </a:lnTo>
                <a:lnTo>
                  <a:pt x="4927677" y="1532060"/>
                </a:lnTo>
                <a:lnTo>
                  <a:pt x="0" y="1532060"/>
                </a:lnTo>
                <a:lnTo>
                  <a:pt x="0" y="0"/>
                </a:lnTo>
                <a:close/>
              </a:path>
            </a:pathLst>
          </a:custGeom>
          <a:blipFill rotWithShape="1">
            <a:blip r:embed="rId4">
              <a:alphaModFix/>
            </a:blip>
            <a:stretch>
              <a:fillRect b="0" l="0" r="0" t="0"/>
            </a:stretch>
          </a:blipFill>
          <a:ln>
            <a:noFill/>
          </a:ln>
        </p:spPr>
      </p:sp>
      <p:sp>
        <p:nvSpPr>
          <p:cNvPr id="891" name="Google Shape;891;p61"/>
          <p:cNvSpPr/>
          <p:nvPr/>
        </p:nvSpPr>
        <p:spPr>
          <a:xfrm>
            <a:off x="108859" y="3446794"/>
            <a:ext cx="2463839" cy="766030"/>
          </a:xfrm>
          <a:custGeom>
            <a:rect b="b" l="l" r="r" t="t"/>
            <a:pathLst>
              <a:path extrusionOk="0" h="1532060" w="4927677">
                <a:moveTo>
                  <a:pt x="0" y="0"/>
                </a:moveTo>
                <a:lnTo>
                  <a:pt x="4927677" y="0"/>
                </a:lnTo>
                <a:lnTo>
                  <a:pt x="4927677" y="1532059"/>
                </a:lnTo>
                <a:lnTo>
                  <a:pt x="0" y="1532059"/>
                </a:lnTo>
                <a:lnTo>
                  <a:pt x="0" y="0"/>
                </a:lnTo>
                <a:close/>
              </a:path>
            </a:pathLst>
          </a:custGeom>
          <a:blipFill rotWithShape="1">
            <a:blip r:embed="rId4">
              <a:alphaModFix/>
            </a:blip>
            <a:stretch>
              <a:fillRect b="0" l="0" r="0" t="0"/>
            </a:stretch>
          </a:blipFill>
          <a:ln>
            <a:noFill/>
          </a:ln>
        </p:spPr>
      </p:sp>
      <p:grpSp>
        <p:nvGrpSpPr>
          <p:cNvPr id="892" name="Google Shape;892;p61"/>
          <p:cNvGrpSpPr/>
          <p:nvPr/>
        </p:nvGrpSpPr>
        <p:grpSpPr>
          <a:xfrm>
            <a:off x="514350" y="1606328"/>
            <a:ext cx="3686889" cy="2606496"/>
            <a:chOff x="0" y="-38100"/>
            <a:chExt cx="1942065" cy="1372969"/>
          </a:xfrm>
        </p:grpSpPr>
        <p:sp>
          <p:nvSpPr>
            <p:cNvPr id="893" name="Google Shape;893;p61"/>
            <p:cNvSpPr/>
            <p:nvPr/>
          </p:nvSpPr>
          <p:spPr>
            <a:xfrm>
              <a:off x="0" y="0"/>
              <a:ext cx="1942065" cy="1334869"/>
            </a:xfrm>
            <a:custGeom>
              <a:rect b="b" l="l" r="r" t="t"/>
              <a:pathLst>
                <a:path extrusionOk="0" h="1334869" w="1942065">
                  <a:moveTo>
                    <a:pt x="0" y="0"/>
                  </a:moveTo>
                  <a:lnTo>
                    <a:pt x="1942065" y="0"/>
                  </a:lnTo>
                  <a:lnTo>
                    <a:pt x="1942065" y="1334869"/>
                  </a:lnTo>
                  <a:lnTo>
                    <a:pt x="0" y="1334869"/>
                  </a:lnTo>
                  <a:close/>
                </a:path>
              </a:pathLst>
            </a:custGeom>
            <a:solidFill>
              <a:srgbClr val="F1F2F2"/>
            </a:solidFill>
            <a:ln>
              <a:noFill/>
            </a:ln>
          </p:spPr>
        </p:sp>
        <p:sp>
          <p:nvSpPr>
            <p:cNvPr id="894" name="Google Shape;894;p61"/>
            <p:cNvSpPr txBox="1"/>
            <p:nvPr/>
          </p:nvSpPr>
          <p:spPr>
            <a:xfrm>
              <a:off x="0" y="-38100"/>
              <a:ext cx="1942065" cy="137296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5" name="Google Shape;895;p61"/>
          <p:cNvGrpSpPr/>
          <p:nvPr/>
        </p:nvGrpSpPr>
        <p:grpSpPr>
          <a:xfrm>
            <a:off x="1489557" y="271322"/>
            <a:ext cx="6164888" cy="937445"/>
            <a:chOff x="0" y="-38100"/>
            <a:chExt cx="3247348" cy="493798"/>
          </a:xfrm>
        </p:grpSpPr>
        <p:sp>
          <p:nvSpPr>
            <p:cNvPr id="896" name="Google Shape;896;p61"/>
            <p:cNvSpPr/>
            <p:nvPr/>
          </p:nvSpPr>
          <p:spPr>
            <a:xfrm>
              <a:off x="0" y="0"/>
              <a:ext cx="3247348" cy="455698"/>
            </a:xfrm>
            <a:custGeom>
              <a:rect b="b" l="l" r="r" t="t"/>
              <a:pathLst>
                <a:path extrusionOk="0" h="455698" w="3247348">
                  <a:moveTo>
                    <a:pt x="0" y="0"/>
                  </a:moveTo>
                  <a:lnTo>
                    <a:pt x="3247348" y="0"/>
                  </a:lnTo>
                  <a:lnTo>
                    <a:pt x="3247348"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897" name="Google Shape;897;p61"/>
            <p:cNvSpPr txBox="1"/>
            <p:nvPr/>
          </p:nvSpPr>
          <p:spPr>
            <a:xfrm>
              <a:off x="0" y="-38100"/>
              <a:ext cx="3247348"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98" name="Google Shape;898;p61"/>
          <p:cNvGrpSpPr/>
          <p:nvPr/>
        </p:nvGrpSpPr>
        <p:grpSpPr>
          <a:xfrm>
            <a:off x="-288306" y="4328220"/>
            <a:ext cx="9987137" cy="1002978"/>
            <a:chOff x="0" y="-38100"/>
            <a:chExt cx="5260714" cy="528318"/>
          </a:xfrm>
        </p:grpSpPr>
        <p:sp>
          <p:nvSpPr>
            <p:cNvPr id="899" name="Google Shape;899;p61"/>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900" name="Google Shape;900;p61"/>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01" name="Google Shape;901;p61"/>
          <p:cNvGrpSpPr/>
          <p:nvPr/>
        </p:nvGrpSpPr>
        <p:grpSpPr>
          <a:xfrm>
            <a:off x="4942761" y="1606328"/>
            <a:ext cx="3686889" cy="2606496"/>
            <a:chOff x="0" y="-38100"/>
            <a:chExt cx="1942065" cy="1372969"/>
          </a:xfrm>
        </p:grpSpPr>
        <p:sp>
          <p:nvSpPr>
            <p:cNvPr id="902" name="Google Shape;902;p61"/>
            <p:cNvSpPr/>
            <p:nvPr/>
          </p:nvSpPr>
          <p:spPr>
            <a:xfrm>
              <a:off x="0" y="0"/>
              <a:ext cx="1942065" cy="1334869"/>
            </a:xfrm>
            <a:custGeom>
              <a:rect b="b" l="l" r="r" t="t"/>
              <a:pathLst>
                <a:path extrusionOk="0" h="1334869" w="1942065">
                  <a:moveTo>
                    <a:pt x="0" y="0"/>
                  </a:moveTo>
                  <a:lnTo>
                    <a:pt x="1942065" y="0"/>
                  </a:lnTo>
                  <a:lnTo>
                    <a:pt x="1942065" y="1334869"/>
                  </a:lnTo>
                  <a:lnTo>
                    <a:pt x="0" y="1334869"/>
                  </a:lnTo>
                  <a:close/>
                </a:path>
              </a:pathLst>
            </a:custGeom>
            <a:solidFill>
              <a:srgbClr val="F1F2F2"/>
            </a:solidFill>
            <a:ln>
              <a:noFill/>
            </a:ln>
          </p:spPr>
        </p:sp>
        <p:sp>
          <p:nvSpPr>
            <p:cNvPr id="903" name="Google Shape;903;p61"/>
            <p:cNvSpPr txBox="1"/>
            <p:nvPr/>
          </p:nvSpPr>
          <p:spPr>
            <a:xfrm>
              <a:off x="0" y="-38100"/>
              <a:ext cx="1942065" cy="137296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04" name="Google Shape;904;p61"/>
          <p:cNvSpPr/>
          <p:nvPr/>
        </p:nvSpPr>
        <p:spPr>
          <a:xfrm>
            <a:off x="2142891" y="1208767"/>
            <a:ext cx="429807" cy="645884"/>
          </a:xfrm>
          <a:custGeom>
            <a:rect b="b" l="l" r="r" t="t"/>
            <a:pathLst>
              <a:path extrusionOk="0" h="1291769" w="859614">
                <a:moveTo>
                  <a:pt x="0" y="0"/>
                </a:moveTo>
                <a:lnTo>
                  <a:pt x="859613" y="0"/>
                </a:lnTo>
                <a:lnTo>
                  <a:pt x="859613" y="1291769"/>
                </a:lnTo>
                <a:lnTo>
                  <a:pt x="0" y="1291769"/>
                </a:lnTo>
                <a:lnTo>
                  <a:pt x="0" y="0"/>
                </a:lnTo>
                <a:close/>
              </a:path>
            </a:pathLst>
          </a:custGeom>
          <a:blipFill rotWithShape="1">
            <a:blip r:embed="rId5">
              <a:alphaModFix/>
            </a:blip>
            <a:stretch>
              <a:fillRect b="0" l="0" r="0" t="0"/>
            </a:stretch>
          </a:blipFill>
          <a:ln>
            <a:noFill/>
          </a:ln>
        </p:spPr>
      </p:sp>
      <p:sp>
        <p:nvSpPr>
          <p:cNvPr id="905" name="Google Shape;905;p61"/>
          <p:cNvSpPr txBox="1"/>
          <p:nvPr/>
        </p:nvSpPr>
        <p:spPr>
          <a:xfrm>
            <a:off x="1258958" y="452438"/>
            <a:ext cx="6626084"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THEORITICAL FRAMEWORK </a:t>
            </a:r>
            <a:endParaRPr sz="700"/>
          </a:p>
        </p:txBody>
      </p:sp>
      <p:sp>
        <p:nvSpPr>
          <p:cNvPr id="906" name="Google Shape;906;p61"/>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907" name="Google Shape;907;p61"/>
          <p:cNvSpPr txBox="1"/>
          <p:nvPr/>
        </p:nvSpPr>
        <p:spPr>
          <a:xfrm>
            <a:off x="726062" y="2432887"/>
            <a:ext cx="3263465" cy="1531937"/>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a:t>
            </a:r>
            <a:endParaRPr sz="700"/>
          </a:p>
        </p:txBody>
      </p:sp>
      <p:sp>
        <p:nvSpPr>
          <p:cNvPr id="908" name="Google Shape;908;p61"/>
          <p:cNvSpPr txBox="1"/>
          <p:nvPr/>
        </p:nvSpPr>
        <p:spPr>
          <a:xfrm>
            <a:off x="5154473" y="2432887"/>
            <a:ext cx="3263465" cy="1531937"/>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a:t>
            </a:r>
            <a:endParaRPr sz="700"/>
          </a:p>
        </p:txBody>
      </p:sp>
      <p:sp>
        <p:nvSpPr>
          <p:cNvPr id="909" name="Google Shape;909;p61"/>
          <p:cNvSpPr txBox="1"/>
          <p:nvPr/>
        </p:nvSpPr>
        <p:spPr>
          <a:xfrm>
            <a:off x="1258958" y="1905884"/>
            <a:ext cx="2078127"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OVERVIEW</a:t>
            </a:r>
            <a:endParaRPr sz="700"/>
          </a:p>
        </p:txBody>
      </p:sp>
      <p:sp>
        <p:nvSpPr>
          <p:cNvPr id="910" name="Google Shape;910;p61"/>
          <p:cNvSpPr txBox="1"/>
          <p:nvPr/>
        </p:nvSpPr>
        <p:spPr>
          <a:xfrm>
            <a:off x="5747142" y="1905884"/>
            <a:ext cx="2078127"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PROPONENTS</a:t>
            </a:r>
            <a:endParaRPr sz="700"/>
          </a:p>
        </p:txBody>
      </p:sp>
      <p:sp>
        <p:nvSpPr>
          <p:cNvPr id="911" name="Google Shape;911;p61"/>
          <p:cNvSpPr/>
          <p:nvPr/>
        </p:nvSpPr>
        <p:spPr>
          <a:xfrm>
            <a:off x="6571302" y="1208767"/>
            <a:ext cx="429807" cy="645884"/>
          </a:xfrm>
          <a:custGeom>
            <a:rect b="b" l="l" r="r" t="t"/>
            <a:pathLst>
              <a:path extrusionOk="0" h="1291769" w="859614">
                <a:moveTo>
                  <a:pt x="0" y="0"/>
                </a:moveTo>
                <a:lnTo>
                  <a:pt x="859613" y="0"/>
                </a:lnTo>
                <a:lnTo>
                  <a:pt x="859613" y="1291769"/>
                </a:lnTo>
                <a:lnTo>
                  <a:pt x="0" y="129176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pSp>
        <p:nvGrpSpPr>
          <p:cNvPr id="916" name="Google Shape;916;p62"/>
          <p:cNvGrpSpPr/>
          <p:nvPr/>
        </p:nvGrpSpPr>
        <p:grpSpPr>
          <a:xfrm>
            <a:off x="-554831" y="0"/>
            <a:ext cx="10253663" cy="5143500"/>
            <a:chOff x="0" y="0"/>
            <a:chExt cx="27343100" cy="13716000"/>
          </a:xfrm>
        </p:grpSpPr>
        <p:sp>
          <p:nvSpPr>
            <p:cNvPr id="917" name="Google Shape;917;p62"/>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918" name="Google Shape;918;p62"/>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919" name="Google Shape;919;p62"/>
          <p:cNvGrpSpPr/>
          <p:nvPr/>
        </p:nvGrpSpPr>
        <p:grpSpPr>
          <a:xfrm>
            <a:off x="726061" y="1406365"/>
            <a:ext cx="7691877" cy="1391298"/>
            <a:chOff x="0" y="-38100"/>
            <a:chExt cx="4051688" cy="732865"/>
          </a:xfrm>
        </p:grpSpPr>
        <p:sp>
          <p:nvSpPr>
            <p:cNvPr id="920" name="Google Shape;920;p62"/>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921" name="Google Shape;921;p62"/>
            <p:cNvSpPr txBox="1"/>
            <p:nvPr/>
          </p:nvSpPr>
          <p:spPr>
            <a:xfrm>
              <a:off x="0" y="-38100"/>
              <a:ext cx="4051688" cy="73286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2" name="Google Shape;922;p62"/>
          <p:cNvGrpSpPr/>
          <p:nvPr/>
        </p:nvGrpSpPr>
        <p:grpSpPr>
          <a:xfrm>
            <a:off x="2569506" y="271322"/>
            <a:ext cx="4004988" cy="937445"/>
            <a:chOff x="0" y="-38100"/>
            <a:chExt cx="2109623" cy="493798"/>
          </a:xfrm>
        </p:grpSpPr>
        <p:sp>
          <p:nvSpPr>
            <p:cNvPr id="923" name="Google Shape;923;p62"/>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924" name="Google Shape;924;p62"/>
            <p:cNvSpPr txBox="1"/>
            <p:nvPr/>
          </p:nvSpPr>
          <p:spPr>
            <a:xfrm>
              <a:off x="0" y="-38100"/>
              <a:ext cx="2109623"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25" name="Google Shape;925;p62"/>
          <p:cNvGrpSpPr/>
          <p:nvPr/>
        </p:nvGrpSpPr>
        <p:grpSpPr>
          <a:xfrm>
            <a:off x="-288306" y="4328220"/>
            <a:ext cx="9987137" cy="1002978"/>
            <a:chOff x="0" y="-38100"/>
            <a:chExt cx="5260714" cy="528318"/>
          </a:xfrm>
        </p:grpSpPr>
        <p:sp>
          <p:nvSpPr>
            <p:cNvPr id="926" name="Google Shape;926;p62"/>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927" name="Google Shape;927;p62"/>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28" name="Google Shape;928;p62"/>
          <p:cNvSpPr/>
          <p:nvPr/>
        </p:nvSpPr>
        <p:spPr>
          <a:xfrm flipH="1" rot="-1536545">
            <a:off x="8243934" y="-30927"/>
            <a:ext cx="1268920" cy="1148950"/>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929" name="Google Shape;929;p62"/>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METHODOLOGY </a:t>
            </a:r>
            <a:endParaRPr sz="700"/>
          </a:p>
        </p:txBody>
      </p:sp>
      <p:sp>
        <p:nvSpPr>
          <p:cNvPr id="930" name="Google Shape;930;p62"/>
          <p:cNvSpPr txBox="1"/>
          <p:nvPr/>
        </p:nvSpPr>
        <p:spPr>
          <a:xfrm>
            <a:off x="3694972" y="1667485"/>
            <a:ext cx="4552392" cy="912813"/>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a:t>
            </a:r>
            <a:endParaRPr sz="700"/>
          </a:p>
        </p:txBody>
      </p:sp>
      <p:sp>
        <p:nvSpPr>
          <p:cNvPr id="931" name="Google Shape;931;p62"/>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grpSp>
        <p:nvGrpSpPr>
          <p:cNvPr id="932" name="Google Shape;932;p62"/>
          <p:cNvGrpSpPr/>
          <p:nvPr/>
        </p:nvGrpSpPr>
        <p:grpSpPr>
          <a:xfrm>
            <a:off x="726061" y="2867292"/>
            <a:ext cx="7691877" cy="1391298"/>
            <a:chOff x="0" y="-38100"/>
            <a:chExt cx="4051688" cy="732865"/>
          </a:xfrm>
        </p:grpSpPr>
        <p:sp>
          <p:nvSpPr>
            <p:cNvPr id="933" name="Google Shape;933;p62"/>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934" name="Google Shape;934;p62"/>
            <p:cNvSpPr txBox="1"/>
            <p:nvPr/>
          </p:nvSpPr>
          <p:spPr>
            <a:xfrm>
              <a:off x="0" y="-38100"/>
              <a:ext cx="4051688" cy="732865"/>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35" name="Google Shape;935;p62"/>
          <p:cNvSpPr txBox="1"/>
          <p:nvPr/>
        </p:nvSpPr>
        <p:spPr>
          <a:xfrm>
            <a:off x="1029826" y="1790834"/>
            <a:ext cx="2078127" cy="6565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QUANTITATIVE </a:t>
            </a:r>
            <a:endParaRPr sz="700"/>
          </a:p>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METHOD</a:t>
            </a:r>
            <a:endParaRPr sz="700"/>
          </a:p>
        </p:txBody>
      </p:sp>
      <p:sp>
        <p:nvSpPr>
          <p:cNvPr id="936" name="Google Shape;936;p62"/>
          <p:cNvSpPr txBox="1"/>
          <p:nvPr/>
        </p:nvSpPr>
        <p:spPr>
          <a:xfrm>
            <a:off x="1029826" y="3251762"/>
            <a:ext cx="2078127" cy="6565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QUALITATIVE </a:t>
            </a:r>
            <a:endParaRPr sz="700"/>
          </a:p>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METHOD</a:t>
            </a:r>
            <a:endParaRPr sz="700"/>
          </a:p>
        </p:txBody>
      </p:sp>
      <p:sp>
        <p:nvSpPr>
          <p:cNvPr id="937" name="Google Shape;937;p62"/>
          <p:cNvSpPr txBox="1"/>
          <p:nvPr/>
        </p:nvSpPr>
        <p:spPr>
          <a:xfrm>
            <a:off x="3694972" y="3128413"/>
            <a:ext cx="4552392" cy="912813"/>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a:t>
            </a:r>
            <a:endParaRPr sz="700"/>
          </a:p>
        </p:txBody>
      </p:sp>
      <p:cxnSp>
        <p:nvCxnSpPr>
          <p:cNvPr id="938" name="Google Shape;938;p62"/>
          <p:cNvCxnSpPr/>
          <p:nvPr/>
        </p:nvCxnSpPr>
        <p:spPr>
          <a:xfrm rot="-5369237">
            <a:off x="2808749" y="2104842"/>
            <a:ext cx="1064437" cy="0"/>
          </a:xfrm>
          <a:prstGeom prst="straightConnector1">
            <a:avLst/>
          </a:prstGeom>
          <a:noFill/>
          <a:ln cap="flat" cmpd="sng" w="133350">
            <a:solidFill>
              <a:srgbClr val="DDDEDE"/>
            </a:solidFill>
            <a:prstDash val="solid"/>
            <a:round/>
            <a:headEnd len="sm" w="sm" type="none"/>
            <a:tailEnd len="sm" w="sm" type="none"/>
          </a:ln>
        </p:spPr>
      </p:cxnSp>
      <p:cxnSp>
        <p:nvCxnSpPr>
          <p:cNvPr id="939" name="Google Shape;939;p62"/>
          <p:cNvCxnSpPr/>
          <p:nvPr/>
        </p:nvCxnSpPr>
        <p:spPr>
          <a:xfrm rot="-5369237">
            <a:off x="2808749" y="3565769"/>
            <a:ext cx="1064437" cy="0"/>
          </a:xfrm>
          <a:prstGeom prst="straightConnector1">
            <a:avLst/>
          </a:prstGeom>
          <a:noFill/>
          <a:ln cap="flat" cmpd="sng" w="133350">
            <a:solidFill>
              <a:srgbClr val="DDDEDE"/>
            </a:solidFill>
            <a:prstDash val="solid"/>
            <a:round/>
            <a:headEnd len="sm" w="sm" type="none"/>
            <a:tailEnd len="sm" w="sm" type="none"/>
          </a:ln>
        </p:spPr>
      </p:cxnSp>
      <p:sp>
        <p:nvSpPr>
          <p:cNvPr id="940" name="Google Shape;940;p62"/>
          <p:cNvSpPr/>
          <p:nvPr/>
        </p:nvSpPr>
        <p:spPr>
          <a:xfrm flipH="1" rot="9999176">
            <a:off x="-658338" y="858282"/>
            <a:ext cx="1268920" cy="1148950"/>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grpSp>
        <p:nvGrpSpPr>
          <p:cNvPr id="945" name="Google Shape;945;p63"/>
          <p:cNvGrpSpPr/>
          <p:nvPr/>
        </p:nvGrpSpPr>
        <p:grpSpPr>
          <a:xfrm>
            <a:off x="-554831" y="0"/>
            <a:ext cx="10253663" cy="5143500"/>
            <a:chOff x="0" y="0"/>
            <a:chExt cx="27343100" cy="13716000"/>
          </a:xfrm>
        </p:grpSpPr>
        <p:sp>
          <p:nvSpPr>
            <p:cNvPr id="946" name="Google Shape;946;p63"/>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947" name="Google Shape;947;p63"/>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948" name="Google Shape;948;p63"/>
          <p:cNvGrpSpPr/>
          <p:nvPr/>
        </p:nvGrpSpPr>
        <p:grpSpPr>
          <a:xfrm>
            <a:off x="713524" y="1916708"/>
            <a:ext cx="1745272" cy="2176510"/>
            <a:chOff x="0" y="-38100"/>
            <a:chExt cx="919320" cy="1146474"/>
          </a:xfrm>
        </p:grpSpPr>
        <p:sp>
          <p:nvSpPr>
            <p:cNvPr id="949" name="Google Shape;949;p63"/>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950" name="Google Shape;950;p63"/>
            <p:cNvSpPr txBox="1"/>
            <p:nvPr/>
          </p:nvSpPr>
          <p:spPr>
            <a:xfrm>
              <a:off x="0" y="-38100"/>
              <a:ext cx="919320" cy="11464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1" name="Google Shape;951;p63"/>
          <p:cNvGrpSpPr/>
          <p:nvPr/>
        </p:nvGrpSpPr>
        <p:grpSpPr>
          <a:xfrm>
            <a:off x="2274139" y="271322"/>
            <a:ext cx="4595721" cy="937445"/>
            <a:chOff x="0" y="-38100"/>
            <a:chExt cx="2420791" cy="493798"/>
          </a:xfrm>
        </p:grpSpPr>
        <p:sp>
          <p:nvSpPr>
            <p:cNvPr id="952" name="Google Shape;952;p63"/>
            <p:cNvSpPr/>
            <p:nvPr/>
          </p:nvSpPr>
          <p:spPr>
            <a:xfrm>
              <a:off x="0" y="0"/>
              <a:ext cx="2420791" cy="455698"/>
            </a:xfrm>
            <a:custGeom>
              <a:rect b="b" l="l" r="r" t="t"/>
              <a:pathLst>
                <a:path extrusionOk="0" h="455698" w="2420791">
                  <a:moveTo>
                    <a:pt x="0" y="0"/>
                  </a:moveTo>
                  <a:lnTo>
                    <a:pt x="2420791" y="0"/>
                  </a:lnTo>
                  <a:lnTo>
                    <a:pt x="2420791"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953" name="Google Shape;953;p63"/>
            <p:cNvSpPr txBox="1"/>
            <p:nvPr/>
          </p:nvSpPr>
          <p:spPr>
            <a:xfrm>
              <a:off x="0" y="-38100"/>
              <a:ext cx="2420791"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54" name="Google Shape;954;p63"/>
          <p:cNvGrpSpPr/>
          <p:nvPr/>
        </p:nvGrpSpPr>
        <p:grpSpPr>
          <a:xfrm>
            <a:off x="-288306" y="4328220"/>
            <a:ext cx="9987137" cy="1002978"/>
            <a:chOff x="0" y="-38100"/>
            <a:chExt cx="5260714" cy="528318"/>
          </a:xfrm>
        </p:grpSpPr>
        <p:sp>
          <p:nvSpPr>
            <p:cNvPr id="955" name="Google Shape;955;p63"/>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956" name="Google Shape;956;p63"/>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57" name="Google Shape;957;p63"/>
          <p:cNvSpPr/>
          <p:nvPr/>
        </p:nvSpPr>
        <p:spPr>
          <a:xfrm flipH="1" rot="-1536545">
            <a:off x="8243934" y="-30927"/>
            <a:ext cx="1268920" cy="1148950"/>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958" name="Google Shape;958;p63"/>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IMPLEMENTATION </a:t>
            </a:r>
            <a:endParaRPr sz="700"/>
          </a:p>
        </p:txBody>
      </p:sp>
      <p:sp>
        <p:nvSpPr>
          <p:cNvPr id="959" name="Google Shape;959;p63"/>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960" name="Google Shape;960;p63"/>
          <p:cNvSpPr txBox="1"/>
          <p:nvPr/>
        </p:nvSpPr>
        <p:spPr>
          <a:xfrm>
            <a:off x="585533" y="2100079"/>
            <a:ext cx="2001256"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PHASE 1</a:t>
            </a:r>
            <a:endParaRPr sz="700"/>
          </a:p>
        </p:txBody>
      </p:sp>
      <p:cxnSp>
        <p:nvCxnSpPr>
          <p:cNvPr id="961" name="Google Shape;961;p63"/>
          <p:cNvCxnSpPr/>
          <p:nvPr/>
        </p:nvCxnSpPr>
        <p:spPr>
          <a:xfrm>
            <a:off x="1466086" y="1630023"/>
            <a:ext cx="6211827" cy="0"/>
          </a:xfrm>
          <a:prstGeom prst="straightConnector1">
            <a:avLst/>
          </a:prstGeom>
          <a:noFill/>
          <a:ln cap="flat" cmpd="sng" w="133350">
            <a:solidFill>
              <a:srgbClr val="DDDEDE"/>
            </a:solidFill>
            <a:prstDash val="solid"/>
            <a:round/>
            <a:headEnd len="sm" w="sm" type="none"/>
            <a:tailEnd len="sm" w="sm" type="none"/>
          </a:ln>
        </p:spPr>
      </p:cxnSp>
      <p:sp>
        <p:nvSpPr>
          <p:cNvPr id="962" name="Google Shape;962;p63"/>
          <p:cNvSpPr/>
          <p:nvPr/>
        </p:nvSpPr>
        <p:spPr>
          <a:xfrm flipH="1" rot="9999176">
            <a:off x="-658338" y="858282"/>
            <a:ext cx="1268920" cy="1148950"/>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grpSp>
        <p:nvGrpSpPr>
          <p:cNvPr id="963" name="Google Shape;963;p63"/>
          <p:cNvGrpSpPr/>
          <p:nvPr/>
        </p:nvGrpSpPr>
        <p:grpSpPr>
          <a:xfrm>
            <a:off x="1466087" y="1591030"/>
            <a:ext cx="240147" cy="400044"/>
            <a:chOff x="0" y="-38100"/>
            <a:chExt cx="126497" cy="210723"/>
          </a:xfrm>
        </p:grpSpPr>
        <p:sp>
          <p:nvSpPr>
            <p:cNvPr id="964" name="Google Shape;964;p63"/>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965" name="Google Shape;965;p63"/>
            <p:cNvSpPr txBox="1"/>
            <p:nvPr/>
          </p:nvSpPr>
          <p:spPr>
            <a:xfrm>
              <a:off x="0" y="-38100"/>
              <a:ext cx="126497" cy="2107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6" name="Google Shape;966;p63"/>
          <p:cNvGrpSpPr/>
          <p:nvPr/>
        </p:nvGrpSpPr>
        <p:grpSpPr>
          <a:xfrm>
            <a:off x="4451927" y="1591030"/>
            <a:ext cx="240147" cy="400044"/>
            <a:chOff x="0" y="-38100"/>
            <a:chExt cx="126497" cy="210723"/>
          </a:xfrm>
        </p:grpSpPr>
        <p:sp>
          <p:nvSpPr>
            <p:cNvPr id="967" name="Google Shape;967;p63"/>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968" name="Google Shape;968;p63"/>
            <p:cNvSpPr txBox="1"/>
            <p:nvPr/>
          </p:nvSpPr>
          <p:spPr>
            <a:xfrm>
              <a:off x="0" y="-38100"/>
              <a:ext cx="126497" cy="2107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69" name="Google Shape;969;p63"/>
          <p:cNvGrpSpPr/>
          <p:nvPr/>
        </p:nvGrpSpPr>
        <p:grpSpPr>
          <a:xfrm>
            <a:off x="7437766" y="1591030"/>
            <a:ext cx="240147" cy="400044"/>
            <a:chOff x="0" y="-38100"/>
            <a:chExt cx="126497" cy="210723"/>
          </a:xfrm>
        </p:grpSpPr>
        <p:sp>
          <p:nvSpPr>
            <p:cNvPr id="970" name="Google Shape;970;p63"/>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971" name="Google Shape;971;p63"/>
            <p:cNvSpPr txBox="1"/>
            <p:nvPr/>
          </p:nvSpPr>
          <p:spPr>
            <a:xfrm>
              <a:off x="0" y="-38100"/>
              <a:ext cx="126497" cy="2107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2" name="Google Shape;972;p63"/>
          <p:cNvGrpSpPr/>
          <p:nvPr/>
        </p:nvGrpSpPr>
        <p:grpSpPr>
          <a:xfrm>
            <a:off x="3699364" y="1918743"/>
            <a:ext cx="1745272" cy="2176510"/>
            <a:chOff x="0" y="-38100"/>
            <a:chExt cx="919320" cy="1146474"/>
          </a:xfrm>
        </p:grpSpPr>
        <p:sp>
          <p:nvSpPr>
            <p:cNvPr id="973" name="Google Shape;973;p63"/>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974" name="Google Shape;974;p63"/>
            <p:cNvSpPr txBox="1"/>
            <p:nvPr/>
          </p:nvSpPr>
          <p:spPr>
            <a:xfrm>
              <a:off x="0" y="-38100"/>
              <a:ext cx="919320" cy="11464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75" name="Google Shape;975;p63"/>
          <p:cNvGrpSpPr/>
          <p:nvPr/>
        </p:nvGrpSpPr>
        <p:grpSpPr>
          <a:xfrm>
            <a:off x="6685204" y="1920779"/>
            <a:ext cx="1745272" cy="2176510"/>
            <a:chOff x="0" y="-38100"/>
            <a:chExt cx="919320" cy="1146474"/>
          </a:xfrm>
        </p:grpSpPr>
        <p:sp>
          <p:nvSpPr>
            <p:cNvPr id="976" name="Google Shape;976;p63"/>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977" name="Google Shape;977;p63"/>
            <p:cNvSpPr txBox="1"/>
            <p:nvPr/>
          </p:nvSpPr>
          <p:spPr>
            <a:xfrm>
              <a:off x="0" y="-38100"/>
              <a:ext cx="919320" cy="11464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78" name="Google Shape;978;p63"/>
          <p:cNvSpPr txBox="1"/>
          <p:nvPr/>
        </p:nvSpPr>
        <p:spPr>
          <a:xfrm>
            <a:off x="795233" y="2688699"/>
            <a:ext cx="1581854" cy="122237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979" name="Google Shape;979;p63"/>
          <p:cNvSpPr txBox="1"/>
          <p:nvPr/>
        </p:nvSpPr>
        <p:spPr>
          <a:xfrm>
            <a:off x="3571373" y="2100079"/>
            <a:ext cx="2001256"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PHASE 2</a:t>
            </a:r>
            <a:endParaRPr sz="700"/>
          </a:p>
        </p:txBody>
      </p:sp>
      <p:sp>
        <p:nvSpPr>
          <p:cNvPr id="980" name="Google Shape;980;p63"/>
          <p:cNvSpPr txBox="1"/>
          <p:nvPr/>
        </p:nvSpPr>
        <p:spPr>
          <a:xfrm>
            <a:off x="6558465" y="2100079"/>
            <a:ext cx="2001255"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PHASE 3</a:t>
            </a:r>
            <a:endParaRPr sz="700"/>
          </a:p>
        </p:txBody>
      </p:sp>
      <p:sp>
        <p:nvSpPr>
          <p:cNvPr id="981" name="Google Shape;981;p63"/>
          <p:cNvSpPr txBox="1"/>
          <p:nvPr/>
        </p:nvSpPr>
        <p:spPr>
          <a:xfrm>
            <a:off x="3781073" y="2688699"/>
            <a:ext cx="1581854" cy="122237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982" name="Google Shape;982;p63"/>
          <p:cNvSpPr txBox="1"/>
          <p:nvPr/>
        </p:nvSpPr>
        <p:spPr>
          <a:xfrm>
            <a:off x="6766913" y="2688699"/>
            <a:ext cx="1581854" cy="122237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28"/>
          <p:cNvGrpSpPr/>
          <p:nvPr/>
        </p:nvGrpSpPr>
        <p:grpSpPr>
          <a:xfrm>
            <a:off x="-554831" y="0"/>
            <a:ext cx="10253663" cy="5143500"/>
            <a:chOff x="0" y="0"/>
            <a:chExt cx="27343100" cy="13716000"/>
          </a:xfrm>
        </p:grpSpPr>
        <p:sp>
          <p:nvSpPr>
            <p:cNvPr id="213" name="Google Shape;213;p28"/>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214" name="Google Shape;214;p28"/>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215" name="Google Shape;215;p28"/>
          <p:cNvGrpSpPr/>
          <p:nvPr/>
        </p:nvGrpSpPr>
        <p:grpSpPr>
          <a:xfrm>
            <a:off x="713525" y="1916699"/>
            <a:ext cx="1745237" cy="2277606"/>
            <a:chOff x="0" y="-38100"/>
            <a:chExt cx="919320" cy="1146600"/>
          </a:xfrm>
        </p:grpSpPr>
        <p:sp>
          <p:nvSpPr>
            <p:cNvPr id="216" name="Google Shape;216;p28"/>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217" name="Google Shape;217;p28"/>
            <p:cNvSpPr txBox="1"/>
            <p:nvPr/>
          </p:nvSpPr>
          <p:spPr>
            <a:xfrm>
              <a:off x="0" y="-38100"/>
              <a:ext cx="919200" cy="1146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18" name="Google Shape;218;p28"/>
          <p:cNvGrpSpPr/>
          <p:nvPr/>
        </p:nvGrpSpPr>
        <p:grpSpPr>
          <a:xfrm>
            <a:off x="819275" y="391636"/>
            <a:ext cx="7505662" cy="739564"/>
            <a:chOff x="0" y="-38100"/>
            <a:chExt cx="2420791" cy="493800"/>
          </a:xfrm>
        </p:grpSpPr>
        <p:sp>
          <p:nvSpPr>
            <p:cNvPr id="219" name="Google Shape;219;p28"/>
            <p:cNvSpPr/>
            <p:nvPr/>
          </p:nvSpPr>
          <p:spPr>
            <a:xfrm>
              <a:off x="0" y="0"/>
              <a:ext cx="2420791" cy="455698"/>
            </a:xfrm>
            <a:custGeom>
              <a:rect b="b" l="l" r="r" t="t"/>
              <a:pathLst>
                <a:path extrusionOk="0" h="455698" w="2420791">
                  <a:moveTo>
                    <a:pt x="0" y="0"/>
                  </a:moveTo>
                  <a:lnTo>
                    <a:pt x="2420791" y="0"/>
                  </a:lnTo>
                  <a:lnTo>
                    <a:pt x="2420791"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220" name="Google Shape;220;p28"/>
            <p:cNvSpPr txBox="1"/>
            <p:nvPr/>
          </p:nvSpPr>
          <p:spPr>
            <a:xfrm>
              <a:off x="0" y="-38100"/>
              <a:ext cx="24207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21" name="Google Shape;221;p28"/>
          <p:cNvGrpSpPr/>
          <p:nvPr/>
        </p:nvGrpSpPr>
        <p:grpSpPr>
          <a:xfrm>
            <a:off x="-288306" y="4328221"/>
            <a:ext cx="9987103" cy="1002959"/>
            <a:chOff x="0" y="-38100"/>
            <a:chExt cx="5260800" cy="528318"/>
          </a:xfrm>
        </p:grpSpPr>
        <p:sp>
          <p:nvSpPr>
            <p:cNvPr id="222" name="Google Shape;222;p28"/>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223" name="Google Shape;223;p28"/>
            <p:cNvSpPr txBox="1"/>
            <p:nvPr/>
          </p:nvSpPr>
          <p:spPr>
            <a:xfrm>
              <a:off x="0" y="-38100"/>
              <a:ext cx="5260800" cy="528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4" name="Google Shape;224;p28"/>
          <p:cNvSpPr/>
          <p:nvPr/>
        </p:nvSpPr>
        <p:spPr>
          <a:xfrm flipH="1" rot="-1532246">
            <a:off x="8245392" y="-31888"/>
            <a:ext cx="1265680" cy="1146016"/>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225" name="Google Shape;225;p28"/>
          <p:cNvSpPr txBox="1"/>
          <p:nvPr/>
        </p:nvSpPr>
        <p:spPr>
          <a:xfrm>
            <a:off x="772325" y="507475"/>
            <a:ext cx="75057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1. </a:t>
            </a:r>
            <a:r>
              <a:rPr lang="en" sz="3300">
                <a:latin typeface="Nunito ExtraBold"/>
                <a:ea typeface="Nunito ExtraBold"/>
                <a:cs typeface="Nunito ExtraBold"/>
                <a:sym typeface="Nunito ExtraBold"/>
              </a:rPr>
              <a:t>Tiêu chuẩn EGS về quản lý khí thải</a:t>
            </a:r>
            <a:r>
              <a:rPr i="0" lang="en" sz="3300" u="none" cap="none" strike="noStrike">
                <a:solidFill>
                  <a:srgbClr val="000000"/>
                </a:solidFill>
                <a:latin typeface="Nunito ExtraBold"/>
                <a:ea typeface="Nunito ExtraBold"/>
                <a:cs typeface="Nunito ExtraBold"/>
                <a:sym typeface="Nunito ExtraBold"/>
              </a:rPr>
              <a:t> </a:t>
            </a:r>
            <a:endParaRPr sz="700">
              <a:latin typeface="Nunito ExtraBold"/>
              <a:ea typeface="Nunito ExtraBold"/>
              <a:cs typeface="Nunito ExtraBold"/>
              <a:sym typeface="Nunito ExtraBold"/>
            </a:endParaRPr>
          </a:p>
        </p:txBody>
      </p:sp>
      <p:sp>
        <p:nvSpPr>
          <p:cNvPr id="226" name="Google Shape;226;p28"/>
          <p:cNvSpPr txBox="1"/>
          <p:nvPr/>
        </p:nvSpPr>
        <p:spPr>
          <a:xfrm>
            <a:off x="38525" y="4489125"/>
            <a:ext cx="9066900" cy="44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latin typeface="Nunito"/>
                <a:ea typeface="Nunito"/>
                <a:cs typeface="Nunito"/>
                <a:sym typeface="Nunito"/>
              </a:rPr>
              <a:t>Với tư cách là một hãng sản xuất xe hơi đang có hoạt động tại Mỹ, trước khi tính đến các bước xa hơn thì đáp ứng các yêu cầu về quản lý khí thải là điều mà Vinfast luôn phải ưu tiên, đặc biệt là trong bối cảnh hãng đang chuyển trọng tâm sang xe chạy thuần điện.</a:t>
            </a:r>
            <a:endParaRPr sz="400"/>
          </a:p>
        </p:txBody>
      </p:sp>
      <p:cxnSp>
        <p:nvCxnSpPr>
          <p:cNvPr id="227" name="Google Shape;227;p28"/>
          <p:cNvCxnSpPr/>
          <p:nvPr/>
        </p:nvCxnSpPr>
        <p:spPr>
          <a:xfrm>
            <a:off x="1466087" y="1630023"/>
            <a:ext cx="6211800" cy="0"/>
          </a:xfrm>
          <a:prstGeom prst="straightConnector1">
            <a:avLst/>
          </a:prstGeom>
          <a:noFill/>
          <a:ln cap="flat" cmpd="sng" w="133350">
            <a:solidFill>
              <a:srgbClr val="DDDEDE"/>
            </a:solidFill>
            <a:prstDash val="solid"/>
            <a:round/>
            <a:headEnd len="sm" w="sm" type="none"/>
            <a:tailEnd len="sm" w="sm" type="none"/>
          </a:ln>
        </p:spPr>
      </p:cxnSp>
      <p:sp>
        <p:nvSpPr>
          <p:cNvPr id="228" name="Google Shape;228;p28"/>
          <p:cNvSpPr/>
          <p:nvPr/>
        </p:nvSpPr>
        <p:spPr>
          <a:xfrm flipH="1" rot="10003604">
            <a:off x="-657692" y="856654"/>
            <a:ext cx="1271155" cy="1150973"/>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grpSp>
        <p:nvGrpSpPr>
          <p:cNvPr id="229" name="Google Shape;229;p28"/>
          <p:cNvGrpSpPr/>
          <p:nvPr/>
        </p:nvGrpSpPr>
        <p:grpSpPr>
          <a:xfrm>
            <a:off x="1466087" y="1591031"/>
            <a:ext cx="240337" cy="400037"/>
            <a:chOff x="0" y="-38100"/>
            <a:chExt cx="126600" cy="210723"/>
          </a:xfrm>
        </p:grpSpPr>
        <p:sp>
          <p:nvSpPr>
            <p:cNvPr id="230" name="Google Shape;230;p28"/>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231" name="Google Shape;231;p28"/>
            <p:cNvSpPr txBox="1"/>
            <p:nvPr/>
          </p:nvSpPr>
          <p:spPr>
            <a:xfrm>
              <a:off x="0" y="-38100"/>
              <a:ext cx="126600" cy="210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2" name="Google Shape;232;p28"/>
          <p:cNvGrpSpPr/>
          <p:nvPr/>
        </p:nvGrpSpPr>
        <p:grpSpPr>
          <a:xfrm>
            <a:off x="4451927" y="1591031"/>
            <a:ext cx="240337" cy="400037"/>
            <a:chOff x="0" y="-38100"/>
            <a:chExt cx="126600" cy="210723"/>
          </a:xfrm>
        </p:grpSpPr>
        <p:sp>
          <p:nvSpPr>
            <p:cNvPr id="233" name="Google Shape;233;p28"/>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234" name="Google Shape;234;p28"/>
            <p:cNvSpPr txBox="1"/>
            <p:nvPr/>
          </p:nvSpPr>
          <p:spPr>
            <a:xfrm>
              <a:off x="0" y="-38100"/>
              <a:ext cx="126600" cy="210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5" name="Google Shape;235;p28"/>
          <p:cNvGrpSpPr/>
          <p:nvPr/>
        </p:nvGrpSpPr>
        <p:grpSpPr>
          <a:xfrm>
            <a:off x="7437766" y="1591031"/>
            <a:ext cx="240337" cy="400037"/>
            <a:chOff x="0" y="-38100"/>
            <a:chExt cx="126600" cy="210723"/>
          </a:xfrm>
        </p:grpSpPr>
        <p:sp>
          <p:nvSpPr>
            <p:cNvPr id="236" name="Google Shape;236;p28"/>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237" name="Google Shape;237;p28"/>
            <p:cNvSpPr txBox="1"/>
            <p:nvPr/>
          </p:nvSpPr>
          <p:spPr>
            <a:xfrm>
              <a:off x="0" y="-38100"/>
              <a:ext cx="126600" cy="210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38" name="Google Shape;238;p28"/>
          <p:cNvGrpSpPr/>
          <p:nvPr/>
        </p:nvGrpSpPr>
        <p:grpSpPr>
          <a:xfrm>
            <a:off x="3699375" y="1918750"/>
            <a:ext cx="1745237" cy="2277606"/>
            <a:chOff x="0" y="-38100"/>
            <a:chExt cx="919320" cy="1146600"/>
          </a:xfrm>
        </p:grpSpPr>
        <p:sp>
          <p:nvSpPr>
            <p:cNvPr id="239" name="Google Shape;239;p28"/>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240" name="Google Shape;240;p28"/>
            <p:cNvSpPr txBox="1"/>
            <p:nvPr/>
          </p:nvSpPr>
          <p:spPr>
            <a:xfrm>
              <a:off x="0" y="-38100"/>
              <a:ext cx="919200" cy="1146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41" name="Google Shape;241;p28"/>
          <p:cNvGrpSpPr/>
          <p:nvPr/>
        </p:nvGrpSpPr>
        <p:grpSpPr>
          <a:xfrm>
            <a:off x="6685200" y="1920775"/>
            <a:ext cx="1745237" cy="2277606"/>
            <a:chOff x="0" y="-38100"/>
            <a:chExt cx="919320" cy="1146600"/>
          </a:xfrm>
        </p:grpSpPr>
        <p:sp>
          <p:nvSpPr>
            <p:cNvPr id="242" name="Google Shape;242;p28"/>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243" name="Google Shape;243;p28"/>
            <p:cNvSpPr txBox="1"/>
            <p:nvPr/>
          </p:nvSpPr>
          <p:spPr>
            <a:xfrm>
              <a:off x="0" y="-38100"/>
              <a:ext cx="919200" cy="1146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4" name="Google Shape;244;p28"/>
          <p:cNvSpPr txBox="1"/>
          <p:nvPr/>
        </p:nvSpPr>
        <p:spPr>
          <a:xfrm>
            <a:off x="795158" y="2012886"/>
            <a:ext cx="1581900" cy="20934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Nunito"/>
                <a:ea typeface="Nunito"/>
                <a:cs typeface="Nunito"/>
                <a:sym typeface="Nunito"/>
              </a:rPr>
              <a:t>EGS là tiêu chuẩn về quản lý khí thải do Cục Bảo Vệ Môi Trường Hoa Kỳ ban hành.</a:t>
            </a:r>
            <a:endParaRPr sz="700"/>
          </a:p>
        </p:txBody>
      </p:sp>
      <p:sp>
        <p:nvSpPr>
          <p:cNvPr id="245" name="Google Shape;245;p28"/>
          <p:cNvSpPr txBox="1"/>
          <p:nvPr/>
        </p:nvSpPr>
        <p:spPr>
          <a:xfrm>
            <a:off x="3781023" y="2012886"/>
            <a:ext cx="1581900" cy="1727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Nunito"/>
                <a:ea typeface="Nunito"/>
                <a:cs typeface="Nunito"/>
                <a:sym typeface="Nunito"/>
              </a:rPr>
              <a:t>EPA đã quy định việc giảm khí thải từ các phương tiện giao thông</a:t>
            </a:r>
            <a:endParaRPr sz="700"/>
          </a:p>
        </p:txBody>
      </p:sp>
      <p:sp>
        <p:nvSpPr>
          <p:cNvPr id="246" name="Google Shape;246;p28"/>
          <p:cNvSpPr txBox="1"/>
          <p:nvPr/>
        </p:nvSpPr>
        <p:spPr>
          <a:xfrm>
            <a:off x="6766913" y="2046499"/>
            <a:ext cx="1581900" cy="17271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lang="en" sz="1700">
                <a:latin typeface="Nunito"/>
                <a:ea typeface="Nunito"/>
                <a:cs typeface="Nunito"/>
                <a:sym typeface="Nunito"/>
              </a:rPr>
              <a:t>Ví dụ như </a:t>
            </a:r>
            <a:br>
              <a:rPr b="1" lang="en" sz="1700">
                <a:latin typeface="Nunito"/>
                <a:ea typeface="Nunito"/>
                <a:cs typeface="Nunito"/>
                <a:sym typeface="Nunito"/>
              </a:rPr>
            </a:br>
            <a:r>
              <a:rPr b="1" lang="en" sz="1700">
                <a:latin typeface="Nunito"/>
                <a:ea typeface="Nunito"/>
                <a:cs typeface="Nunito"/>
                <a:sym typeface="Nunito"/>
              </a:rPr>
              <a:t>CAA - The Clean Air Act( Đạo luật không khí sạch? )</a:t>
            </a:r>
            <a:endParaRPr sz="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grpSp>
        <p:nvGrpSpPr>
          <p:cNvPr id="987" name="Google Shape;987;p64"/>
          <p:cNvGrpSpPr/>
          <p:nvPr/>
        </p:nvGrpSpPr>
        <p:grpSpPr>
          <a:xfrm>
            <a:off x="-554831" y="0"/>
            <a:ext cx="10253663" cy="5143500"/>
            <a:chOff x="0" y="0"/>
            <a:chExt cx="27343100" cy="13716000"/>
          </a:xfrm>
        </p:grpSpPr>
        <p:sp>
          <p:nvSpPr>
            <p:cNvPr id="988" name="Google Shape;988;p64"/>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989" name="Google Shape;989;p64"/>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990" name="Google Shape;990;p64"/>
          <p:cNvGrpSpPr/>
          <p:nvPr/>
        </p:nvGrpSpPr>
        <p:grpSpPr>
          <a:xfrm>
            <a:off x="2863691" y="271322"/>
            <a:ext cx="3416619" cy="937445"/>
            <a:chOff x="0" y="-38100"/>
            <a:chExt cx="1799700" cy="493798"/>
          </a:xfrm>
        </p:grpSpPr>
        <p:sp>
          <p:nvSpPr>
            <p:cNvPr id="991" name="Google Shape;991;p64"/>
            <p:cNvSpPr/>
            <p:nvPr/>
          </p:nvSpPr>
          <p:spPr>
            <a:xfrm>
              <a:off x="0" y="0"/>
              <a:ext cx="1799700" cy="455698"/>
            </a:xfrm>
            <a:custGeom>
              <a:rect b="b" l="l" r="r" t="t"/>
              <a:pathLst>
                <a:path extrusionOk="0" h="455698" w="1799700">
                  <a:moveTo>
                    <a:pt x="0" y="0"/>
                  </a:moveTo>
                  <a:lnTo>
                    <a:pt x="1799700" y="0"/>
                  </a:lnTo>
                  <a:lnTo>
                    <a:pt x="1799700"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992" name="Google Shape;992;p64"/>
            <p:cNvSpPr txBox="1"/>
            <p:nvPr/>
          </p:nvSpPr>
          <p:spPr>
            <a:xfrm>
              <a:off x="0" y="-38100"/>
              <a:ext cx="1799700"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993" name="Google Shape;993;p64"/>
          <p:cNvGrpSpPr/>
          <p:nvPr/>
        </p:nvGrpSpPr>
        <p:grpSpPr>
          <a:xfrm>
            <a:off x="-288306" y="4328220"/>
            <a:ext cx="9987137" cy="1002978"/>
            <a:chOff x="0" y="-38100"/>
            <a:chExt cx="5260714" cy="528318"/>
          </a:xfrm>
        </p:grpSpPr>
        <p:sp>
          <p:nvSpPr>
            <p:cNvPr id="994" name="Google Shape;994;p64"/>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995" name="Google Shape;995;p64"/>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996" name="Google Shape;996;p64"/>
          <p:cNvSpPr txBox="1"/>
          <p:nvPr/>
        </p:nvSpPr>
        <p:spPr>
          <a:xfrm>
            <a:off x="2955489" y="452438"/>
            <a:ext cx="3233021"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RESULT </a:t>
            </a:r>
            <a:endParaRPr sz="700"/>
          </a:p>
        </p:txBody>
      </p:sp>
      <p:sp>
        <p:nvSpPr>
          <p:cNvPr id="997" name="Google Shape;997;p64"/>
          <p:cNvSpPr txBox="1"/>
          <p:nvPr/>
        </p:nvSpPr>
        <p:spPr>
          <a:xfrm>
            <a:off x="514350" y="1650084"/>
            <a:ext cx="3999154" cy="18415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 Vivamus lacinia orci ut nibh luctus pulvinar.</a:t>
            </a:r>
            <a:endParaRPr sz="700"/>
          </a:p>
        </p:txBody>
      </p:sp>
      <p:sp>
        <p:nvSpPr>
          <p:cNvPr id="998" name="Google Shape;998;p64"/>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999" name="Google Shape;999;p64"/>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1000" name="Google Shape;1000;p64"/>
          <p:cNvSpPr/>
          <p:nvPr/>
        </p:nvSpPr>
        <p:spPr>
          <a:xfrm flipH="1">
            <a:off x="7780849" y="240126"/>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pic>
        <p:nvPicPr>
          <p:cNvPr id="1001" name="Google Shape;1001;p64"/>
          <p:cNvPicPr preferRelativeResize="0"/>
          <p:nvPr/>
        </p:nvPicPr>
        <p:blipFill rotWithShape="1">
          <a:blip r:embed="rId6">
            <a:alphaModFix/>
          </a:blip>
          <a:srcRect b="0" l="0" r="0" t="0"/>
          <a:stretch/>
        </p:blipFill>
        <p:spPr>
          <a:xfrm>
            <a:off x="5492267" y="1285229"/>
            <a:ext cx="3057744" cy="301959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grpSp>
        <p:nvGrpSpPr>
          <p:cNvPr id="1006" name="Google Shape;1006;p65"/>
          <p:cNvGrpSpPr/>
          <p:nvPr/>
        </p:nvGrpSpPr>
        <p:grpSpPr>
          <a:xfrm>
            <a:off x="-554831" y="0"/>
            <a:ext cx="10253663" cy="5143500"/>
            <a:chOff x="0" y="0"/>
            <a:chExt cx="27343100" cy="13716000"/>
          </a:xfrm>
        </p:grpSpPr>
        <p:sp>
          <p:nvSpPr>
            <p:cNvPr id="1007" name="Google Shape;1007;p65"/>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008" name="Google Shape;1008;p65"/>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1009" name="Google Shape;1009;p65"/>
          <p:cNvGrpSpPr/>
          <p:nvPr/>
        </p:nvGrpSpPr>
        <p:grpSpPr>
          <a:xfrm>
            <a:off x="713524" y="1916708"/>
            <a:ext cx="1745272" cy="2176510"/>
            <a:chOff x="0" y="-38100"/>
            <a:chExt cx="919320" cy="1146474"/>
          </a:xfrm>
        </p:grpSpPr>
        <p:sp>
          <p:nvSpPr>
            <p:cNvPr id="1010" name="Google Shape;1010;p65"/>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1011" name="Google Shape;1011;p65"/>
            <p:cNvSpPr txBox="1"/>
            <p:nvPr/>
          </p:nvSpPr>
          <p:spPr>
            <a:xfrm>
              <a:off x="0" y="-38100"/>
              <a:ext cx="919320" cy="11464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2" name="Google Shape;1012;p65"/>
          <p:cNvGrpSpPr/>
          <p:nvPr/>
        </p:nvGrpSpPr>
        <p:grpSpPr>
          <a:xfrm>
            <a:off x="2922756" y="271322"/>
            <a:ext cx="3298488" cy="937445"/>
            <a:chOff x="0" y="-38100"/>
            <a:chExt cx="1737475" cy="493798"/>
          </a:xfrm>
        </p:grpSpPr>
        <p:sp>
          <p:nvSpPr>
            <p:cNvPr id="1013" name="Google Shape;1013;p65"/>
            <p:cNvSpPr/>
            <p:nvPr/>
          </p:nvSpPr>
          <p:spPr>
            <a:xfrm>
              <a:off x="0" y="0"/>
              <a:ext cx="1737475" cy="455698"/>
            </a:xfrm>
            <a:custGeom>
              <a:rect b="b" l="l" r="r" t="t"/>
              <a:pathLst>
                <a:path extrusionOk="0" h="455698" w="1737475">
                  <a:moveTo>
                    <a:pt x="0" y="0"/>
                  </a:moveTo>
                  <a:lnTo>
                    <a:pt x="1737475" y="0"/>
                  </a:lnTo>
                  <a:lnTo>
                    <a:pt x="173747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014" name="Google Shape;1014;p65"/>
            <p:cNvSpPr txBox="1"/>
            <p:nvPr/>
          </p:nvSpPr>
          <p:spPr>
            <a:xfrm>
              <a:off x="0" y="-38100"/>
              <a:ext cx="1737475"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15" name="Google Shape;1015;p65"/>
          <p:cNvGrpSpPr/>
          <p:nvPr/>
        </p:nvGrpSpPr>
        <p:grpSpPr>
          <a:xfrm>
            <a:off x="-288306" y="4328220"/>
            <a:ext cx="9987137" cy="1002978"/>
            <a:chOff x="0" y="-38100"/>
            <a:chExt cx="5260714" cy="528318"/>
          </a:xfrm>
        </p:grpSpPr>
        <p:sp>
          <p:nvSpPr>
            <p:cNvPr id="1016" name="Google Shape;1016;p65"/>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1017" name="Google Shape;1017;p65"/>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18" name="Google Shape;1018;p65"/>
          <p:cNvSpPr txBox="1"/>
          <p:nvPr/>
        </p:nvSpPr>
        <p:spPr>
          <a:xfrm>
            <a:off x="2585535" y="452438"/>
            <a:ext cx="3972931"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SOLUTION </a:t>
            </a:r>
            <a:endParaRPr sz="700"/>
          </a:p>
        </p:txBody>
      </p:sp>
      <p:sp>
        <p:nvSpPr>
          <p:cNvPr id="1019" name="Google Shape;1019;p65"/>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1020" name="Google Shape;1020;p65"/>
          <p:cNvSpPr txBox="1"/>
          <p:nvPr/>
        </p:nvSpPr>
        <p:spPr>
          <a:xfrm>
            <a:off x="585533" y="2100079"/>
            <a:ext cx="2001256"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SOLUTION 1</a:t>
            </a:r>
            <a:endParaRPr sz="700"/>
          </a:p>
        </p:txBody>
      </p:sp>
      <p:cxnSp>
        <p:nvCxnSpPr>
          <p:cNvPr id="1021" name="Google Shape;1021;p65"/>
          <p:cNvCxnSpPr/>
          <p:nvPr/>
        </p:nvCxnSpPr>
        <p:spPr>
          <a:xfrm>
            <a:off x="1466086" y="1630023"/>
            <a:ext cx="6211827" cy="0"/>
          </a:xfrm>
          <a:prstGeom prst="straightConnector1">
            <a:avLst/>
          </a:prstGeom>
          <a:noFill/>
          <a:ln cap="flat" cmpd="sng" w="133350">
            <a:solidFill>
              <a:srgbClr val="DDDEDE"/>
            </a:solidFill>
            <a:prstDash val="solid"/>
            <a:round/>
            <a:headEnd len="sm" w="sm" type="none"/>
            <a:tailEnd len="sm" w="sm" type="none"/>
          </a:ln>
        </p:spPr>
      </p:cxnSp>
      <p:grpSp>
        <p:nvGrpSpPr>
          <p:cNvPr id="1022" name="Google Shape;1022;p65"/>
          <p:cNvGrpSpPr/>
          <p:nvPr/>
        </p:nvGrpSpPr>
        <p:grpSpPr>
          <a:xfrm>
            <a:off x="1466087" y="1591030"/>
            <a:ext cx="240147" cy="400044"/>
            <a:chOff x="0" y="-38100"/>
            <a:chExt cx="126497" cy="210723"/>
          </a:xfrm>
        </p:grpSpPr>
        <p:sp>
          <p:nvSpPr>
            <p:cNvPr id="1023" name="Google Shape;1023;p65"/>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1024" name="Google Shape;1024;p65"/>
            <p:cNvSpPr txBox="1"/>
            <p:nvPr/>
          </p:nvSpPr>
          <p:spPr>
            <a:xfrm>
              <a:off x="0" y="-38100"/>
              <a:ext cx="126497" cy="2107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5" name="Google Shape;1025;p65"/>
          <p:cNvGrpSpPr/>
          <p:nvPr/>
        </p:nvGrpSpPr>
        <p:grpSpPr>
          <a:xfrm>
            <a:off x="4451927" y="1591030"/>
            <a:ext cx="240147" cy="400044"/>
            <a:chOff x="0" y="-38100"/>
            <a:chExt cx="126497" cy="210723"/>
          </a:xfrm>
        </p:grpSpPr>
        <p:sp>
          <p:nvSpPr>
            <p:cNvPr id="1026" name="Google Shape;1026;p65"/>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1027" name="Google Shape;1027;p65"/>
            <p:cNvSpPr txBox="1"/>
            <p:nvPr/>
          </p:nvSpPr>
          <p:spPr>
            <a:xfrm>
              <a:off x="0" y="-38100"/>
              <a:ext cx="126497" cy="2107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28" name="Google Shape;1028;p65"/>
          <p:cNvGrpSpPr/>
          <p:nvPr/>
        </p:nvGrpSpPr>
        <p:grpSpPr>
          <a:xfrm>
            <a:off x="7437766" y="1591030"/>
            <a:ext cx="240147" cy="400044"/>
            <a:chOff x="0" y="-38100"/>
            <a:chExt cx="126497" cy="210723"/>
          </a:xfrm>
        </p:grpSpPr>
        <p:sp>
          <p:nvSpPr>
            <p:cNvPr id="1029" name="Google Shape;1029;p65"/>
            <p:cNvSpPr/>
            <p:nvPr/>
          </p:nvSpPr>
          <p:spPr>
            <a:xfrm>
              <a:off x="0" y="0"/>
              <a:ext cx="126497" cy="172623"/>
            </a:xfrm>
            <a:custGeom>
              <a:rect b="b" l="l" r="r" t="t"/>
              <a:pathLst>
                <a:path extrusionOk="0" h="172623" w="126497">
                  <a:moveTo>
                    <a:pt x="0" y="0"/>
                  </a:moveTo>
                  <a:lnTo>
                    <a:pt x="126497" y="0"/>
                  </a:lnTo>
                  <a:lnTo>
                    <a:pt x="126497" y="172623"/>
                  </a:lnTo>
                  <a:lnTo>
                    <a:pt x="0" y="172623"/>
                  </a:lnTo>
                  <a:close/>
                </a:path>
              </a:pathLst>
            </a:custGeom>
            <a:solidFill>
              <a:srgbClr val="DDDEDE"/>
            </a:solidFill>
            <a:ln>
              <a:noFill/>
            </a:ln>
          </p:spPr>
        </p:sp>
        <p:sp>
          <p:nvSpPr>
            <p:cNvPr id="1030" name="Google Shape;1030;p65"/>
            <p:cNvSpPr txBox="1"/>
            <p:nvPr/>
          </p:nvSpPr>
          <p:spPr>
            <a:xfrm>
              <a:off x="0" y="-38100"/>
              <a:ext cx="126497" cy="21072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1" name="Google Shape;1031;p65"/>
          <p:cNvGrpSpPr/>
          <p:nvPr/>
        </p:nvGrpSpPr>
        <p:grpSpPr>
          <a:xfrm>
            <a:off x="3699364" y="1918743"/>
            <a:ext cx="1745272" cy="2176510"/>
            <a:chOff x="0" y="-38100"/>
            <a:chExt cx="919320" cy="1146474"/>
          </a:xfrm>
        </p:grpSpPr>
        <p:sp>
          <p:nvSpPr>
            <p:cNvPr id="1032" name="Google Shape;1032;p65"/>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1033" name="Google Shape;1033;p65"/>
            <p:cNvSpPr txBox="1"/>
            <p:nvPr/>
          </p:nvSpPr>
          <p:spPr>
            <a:xfrm>
              <a:off x="0" y="-38100"/>
              <a:ext cx="919320" cy="11464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34" name="Google Shape;1034;p65"/>
          <p:cNvGrpSpPr/>
          <p:nvPr/>
        </p:nvGrpSpPr>
        <p:grpSpPr>
          <a:xfrm>
            <a:off x="6685204" y="1920779"/>
            <a:ext cx="1745272" cy="2176510"/>
            <a:chOff x="0" y="-38100"/>
            <a:chExt cx="919320" cy="1146474"/>
          </a:xfrm>
        </p:grpSpPr>
        <p:sp>
          <p:nvSpPr>
            <p:cNvPr id="1035" name="Google Shape;1035;p65"/>
            <p:cNvSpPr/>
            <p:nvPr/>
          </p:nvSpPr>
          <p:spPr>
            <a:xfrm>
              <a:off x="0" y="0"/>
              <a:ext cx="919320" cy="1108374"/>
            </a:xfrm>
            <a:custGeom>
              <a:rect b="b" l="l" r="r" t="t"/>
              <a:pathLst>
                <a:path extrusionOk="0" h="1108374" w="919320">
                  <a:moveTo>
                    <a:pt x="0" y="0"/>
                  </a:moveTo>
                  <a:lnTo>
                    <a:pt x="919320" y="0"/>
                  </a:lnTo>
                  <a:lnTo>
                    <a:pt x="919320" y="1108374"/>
                  </a:lnTo>
                  <a:lnTo>
                    <a:pt x="0" y="1108374"/>
                  </a:lnTo>
                  <a:close/>
                </a:path>
              </a:pathLst>
            </a:custGeom>
            <a:solidFill>
              <a:srgbClr val="F1F2F2"/>
            </a:solidFill>
            <a:ln>
              <a:noFill/>
            </a:ln>
          </p:spPr>
        </p:sp>
        <p:sp>
          <p:nvSpPr>
            <p:cNvPr id="1036" name="Google Shape;1036;p65"/>
            <p:cNvSpPr txBox="1"/>
            <p:nvPr/>
          </p:nvSpPr>
          <p:spPr>
            <a:xfrm>
              <a:off x="0" y="-38100"/>
              <a:ext cx="919320" cy="1146474"/>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37" name="Google Shape;1037;p65"/>
          <p:cNvSpPr txBox="1"/>
          <p:nvPr/>
        </p:nvSpPr>
        <p:spPr>
          <a:xfrm>
            <a:off x="795233" y="2688699"/>
            <a:ext cx="1581854" cy="122237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1038" name="Google Shape;1038;p65"/>
          <p:cNvSpPr txBox="1"/>
          <p:nvPr/>
        </p:nvSpPr>
        <p:spPr>
          <a:xfrm>
            <a:off x="3571373" y="2100079"/>
            <a:ext cx="2001256"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SOLUTION 2</a:t>
            </a:r>
            <a:endParaRPr sz="700"/>
          </a:p>
        </p:txBody>
      </p:sp>
      <p:sp>
        <p:nvSpPr>
          <p:cNvPr id="1039" name="Google Shape;1039;p65"/>
          <p:cNvSpPr txBox="1"/>
          <p:nvPr/>
        </p:nvSpPr>
        <p:spPr>
          <a:xfrm>
            <a:off x="6558465" y="2100079"/>
            <a:ext cx="2001255" cy="32321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SOLUTION 3</a:t>
            </a:r>
            <a:endParaRPr sz="700"/>
          </a:p>
        </p:txBody>
      </p:sp>
      <p:sp>
        <p:nvSpPr>
          <p:cNvPr id="1040" name="Google Shape;1040;p65"/>
          <p:cNvSpPr txBox="1"/>
          <p:nvPr/>
        </p:nvSpPr>
        <p:spPr>
          <a:xfrm>
            <a:off x="3781073" y="2688699"/>
            <a:ext cx="1581854" cy="122237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1041" name="Google Shape;1041;p65"/>
          <p:cNvSpPr txBox="1"/>
          <p:nvPr/>
        </p:nvSpPr>
        <p:spPr>
          <a:xfrm>
            <a:off x="6766913" y="2688699"/>
            <a:ext cx="1581854" cy="122237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1042" name="Google Shape;1042;p65"/>
          <p:cNvSpPr/>
          <p:nvPr/>
        </p:nvSpPr>
        <p:spPr>
          <a:xfrm>
            <a:off x="8559721" y="279759"/>
            <a:ext cx="1471138" cy="1471138"/>
          </a:xfrm>
          <a:custGeom>
            <a:rect b="b" l="l" r="r" t="t"/>
            <a:pathLst>
              <a:path extrusionOk="0" h="2942276" w="2942276">
                <a:moveTo>
                  <a:pt x="0" y="0"/>
                </a:moveTo>
                <a:lnTo>
                  <a:pt x="2942276" y="0"/>
                </a:lnTo>
                <a:lnTo>
                  <a:pt x="2942276" y="2942277"/>
                </a:lnTo>
                <a:lnTo>
                  <a:pt x="0" y="2942277"/>
                </a:lnTo>
                <a:lnTo>
                  <a:pt x="0" y="0"/>
                </a:lnTo>
                <a:close/>
              </a:path>
            </a:pathLst>
          </a:custGeom>
          <a:blipFill rotWithShape="1">
            <a:blip r:embed="rId4">
              <a:alphaModFix/>
            </a:blip>
            <a:stretch>
              <a:fillRect b="0" l="0" r="0" t="0"/>
            </a:stretch>
          </a:blipFill>
          <a:ln>
            <a:noFill/>
          </a:ln>
        </p:spPr>
      </p:sp>
      <p:sp>
        <p:nvSpPr>
          <p:cNvPr id="1043" name="Google Shape;1043;p65"/>
          <p:cNvSpPr/>
          <p:nvPr/>
        </p:nvSpPr>
        <p:spPr>
          <a:xfrm flipH="1">
            <a:off x="-591626" y="1138647"/>
            <a:ext cx="1697602" cy="524714"/>
          </a:xfrm>
          <a:custGeom>
            <a:rect b="b" l="l" r="r" t="t"/>
            <a:pathLst>
              <a:path extrusionOk="0" h="1049427" w="3395204">
                <a:moveTo>
                  <a:pt x="3395204" y="0"/>
                </a:moveTo>
                <a:lnTo>
                  <a:pt x="0" y="0"/>
                </a:lnTo>
                <a:lnTo>
                  <a:pt x="0" y="1049427"/>
                </a:lnTo>
                <a:lnTo>
                  <a:pt x="3395204" y="1049427"/>
                </a:lnTo>
                <a:lnTo>
                  <a:pt x="3395204" y="0"/>
                </a:lnTo>
                <a:close/>
              </a:path>
            </a:pathLst>
          </a:custGeom>
          <a:blipFill rotWithShape="1">
            <a:blip r:embed="rId5">
              <a:alphaModFix/>
            </a:blip>
            <a:stretch>
              <a:fillRect b="0" l="0" r="0" t="0"/>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pSp>
        <p:nvGrpSpPr>
          <p:cNvPr id="1048" name="Google Shape;1048;p66"/>
          <p:cNvGrpSpPr/>
          <p:nvPr/>
        </p:nvGrpSpPr>
        <p:grpSpPr>
          <a:xfrm>
            <a:off x="-554831" y="0"/>
            <a:ext cx="10253663" cy="5143500"/>
            <a:chOff x="0" y="0"/>
            <a:chExt cx="27343100" cy="13716000"/>
          </a:xfrm>
        </p:grpSpPr>
        <p:sp>
          <p:nvSpPr>
            <p:cNvPr id="1049" name="Google Shape;1049;p66"/>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050" name="Google Shape;1050;p66"/>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1051" name="Google Shape;1051;p66"/>
          <p:cNvGrpSpPr/>
          <p:nvPr/>
        </p:nvGrpSpPr>
        <p:grpSpPr>
          <a:xfrm>
            <a:off x="514350" y="680641"/>
            <a:ext cx="8115300" cy="3335656"/>
            <a:chOff x="0" y="-38100"/>
            <a:chExt cx="4274726" cy="1757053"/>
          </a:xfrm>
        </p:grpSpPr>
        <p:sp>
          <p:nvSpPr>
            <p:cNvPr id="1052" name="Google Shape;1052;p66"/>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1053" name="Google Shape;1053;p66"/>
            <p:cNvSpPr txBox="1"/>
            <p:nvPr/>
          </p:nvSpPr>
          <p:spPr>
            <a:xfrm>
              <a:off x="0" y="-38100"/>
              <a:ext cx="4274726" cy="175705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4" name="Google Shape;1054;p66"/>
          <p:cNvGrpSpPr/>
          <p:nvPr/>
        </p:nvGrpSpPr>
        <p:grpSpPr>
          <a:xfrm>
            <a:off x="2569506" y="271322"/>
            <a:ext cx="4004988" cy="937445"/>
            <a:chOff x="0" y="-38100"/>
            <a:chExt cx="2109623" cy="493798"/>
          </a:xfrm>
        </p:grpSpPr>
        <p:sp>
          <p:nvSpPr>
            <p:cNvPr id="1055" name="Google Shape;1055;p66"/>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056" name="Google Shape;1056;p66"/>
            <p:cNvSpPr txBox="1"/>
            <p:nvPr/>
          </p:nvSpPr>
          <p:spPr>
            <a:xfrm>
              <a:off x="0" y="-38100"/>
              <a:ext cx="2109623"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57" name="Google Shape;1057;p66"/>
          <p:cNvGrpSpPr/>
          <p:nvPr/>
        </p:nvGrpSpPr>
        <p:grpSpPr>
          <a:xfrm>
            <a:off x="-288306" y="4328220"/>
            <a:ext cx="9987137" cy="1002978"/>
            <a:chOff x="0" y="-38100"/>
            <a:chExt cx="5260714" cy="528318"/>
          </a:xfrm>
        </p:grpSpPr>
        <p:sp>
          <p:nvSpPr>
            <p:cNvPr id="1058" name="Google Shape;1058;p66"/>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1059" name="Google Shape;1059;p66"/>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60" name="Google Shape;1060;p66"/>
          <p:cNvSpPr txBox="1"/>
          <p:nvPr/>
        </p:nvSpPr>
        <p:spPr>
          <a:xfrm>
            <a:off x="1123021" y="1602878"/>
            <a:ext cx="6897958" cy="2151063"/>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 Suspendisse et cursus dui. Vivamus lacinia orci ut nibh luctus pulvinar.</a:t>
            </a:r>
            <a:endParaRPr sz="700"/>
          </a:p>
          <a:p>
            <a:pPr indent="0" lvl="0" marL="0" marR="0" rtl="0" algn="ctr">
              <a:lnSpc>
                <a:spcPct val="140011"/>
              </a:lnSpc>
              <a:spcBef>
                <a:spcPts val="0"/>
              </a:spcBef>
              <a:spcAft>
                <a:spcPts val="0"/>
              </a:spcAft>
              <a:buNone/>
            </a:pPr>
            <a:r>
              <a:t/>
            </a:r>
            <a:endParaRPr b="1" i="0" sz="1700" u="none" cap="none" strike="noStrike">
              <a:solidFill>
                <a:srgbClr val="000000"/>
              </a:solidFill>
              <a:latin typeface="Nunito"/>
              <a:ea typeface="Nunito"/>
              <a:cs typeface="Nunito"/>
              <a:sym typeface="Nunito"/>
            </a:endParaRPr>
          </a:p>
          <a:p>
            <a:pPr indent="0" lvl="0" marL="0" marR="0" rtl="0" algn="ctr">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Donec imperdiet nisl nec magna pellentesque, vitae eleifend odio sodales. Donec aliquet ex bibendum, pellentesque nunc sed, interdum enim.</a:t>
            </a:r>
            <a:endParaRPr sz="700"/>
          </a:p>
        </p:txBody>
      </p:sp>
      <p:sp>
        <p:nvSpPr>
          <p:cNvPr id="1061" name="Google Shape;1061;p66"/>
          <p:cNvSpPr/>
          <p:nvPr/>
        </p:nvSpPr>
        <p:spPr>
          <a:xfrm>
            <a:off x="7912138" y="3266596"/>
            <a:ext cx="974688" cy="974687"/>
          </a:xfrm>
          <a:custGeom>
            <a:rect b="b" l="l" r="r" t="t"/>
            <a:pathLst>
              <a:path extrusionOk="0" h="1949375" w="1949375">
                <a:moveTo>
                  <a:pt x="0" y="0"/>
                </a:moveTo>
                <a:lnTo>
                  <a:pt x="1949375" y="0"/>
                </a:lnTo>
                <a:lnTo>
                  <a:pt x="1949375" y="1949375"/>
                </a:lnTo>
                <a:lnTo>
                  <a:pt x="0" y="1949375"/>
                </a:lnTo>
                <a:lnTo>
                  <a:pt x="0" y="0"/>
                </a:lnTo>
                <a:close/>
              </a:path>
            </a:pathLst>
          </a:custGeom>
          <a:blipFill rotWithShape="1">
            <a:blip r:embed="rId4">
              <a:alphaModFix/>
            </a:blip>
            <a:stretch>
              <a:fillRect b="0" l="0" r="0" t="0"/>
            </a:stretch>
          </a:blipFill>
          <a:ln>
            <a:noFill/>
          </a:ln>
        </p:spPr>
      </p:sp>
      <p:sp>
        <p:nvSpPr>
          <p:cNvPr id="1062" name="Google Shape;1062;p66"/>
          <p:cNvSpPr/>
          <p:nvPr/>
        </p:nvSpPr>
        <p:spPr>
          <a:xfrm>
            <a:off x="-334451" y="514350"/>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1063" name="Google Shape;1063;p66"/>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CONCLUSION </a:t>
            </a:r>
            <a:endParaRPr sz="700"/>
          </a:p>
        </p:txBody>
      </p:sp>
      <p:sp>
        <p:nvSpPr>
          <p:cNvPr id="1064" name="Google Shape;1064;p66"/>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grpSp>
        <p:nvGrpSpPr>
          <p:cNvPr id="1069" name="Google Shape;1069;p67"/>
          <p:cNvGrpSpPr/>
          <p:nvPr/>
        </p:nvGrpSpPr>
        <p:grpSpPr>
          <a:xfrm>
            <a:off x="-554831" y="0"/>
            <a:ext cx="10253663" cy="5143500"/>
            <a:chOff x="0" y="0"/>
            <a:chExt cx="27343100" cy="13716000"/>
          </a:xfrm>
        </p:grpSpPr>
        <p:sp>
          <p:nvSpPr>
            <p:cNvPr id="1070" name="Google Shape;1070;p67"/>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071" name="Google Shape;1071;p67"/>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1072" name="Google Shape;1072;p67"/>
          <p:cNvGrpSpPr/>
          <p:nvPr/>
        </p:nvGrpSpPr>
        <p:grpSpPr>
          <a:xfrm>
            <a:off x="514350" y="680641"/>
            <a:ext cx="8115300" cy="3422444"/>
            <a:chOff x="0" y="-38100"/>
            <a:chExt cx="4274726" cy="1802769"/>
          </a:xfrm>
        </p:grpSpPr>
        <p:sp>
          <p:nvSpPr>
            <p:cNvPr id="1073" name="Google Shape;1073;p67"/>
            <p:cNvSpPr/>
            <p:nvPr/>
          </p:nvSpPr>
          <p:spPr>
            <a:xfrm>
              <a:off x="0" y="0"/>
              <a:ext cx="4274726" cy="1764669"/>
            </a:xfrm>
            <a:custGeom>
              <a:rect b="b" l="l" r="r" t="t"/>
              <a:pathLst>
                <a:path extrusionOk="0" h="1764669" w="4274726">
                  <a:moveTo>
                    <a:pt x="0" y="0"/>
                  </a:moveTo>
                  <a:lnTo>
                    <a:pt x="4274726" y="0"/>
                  </a:lnTo>
                  <a:lnTo>
                    <a:pt x="4274726" y="1764669"/>
                  </a:lnTo>
                  <a:lnTo>
                    <a:pt x="0" y="1764669"/>
                  </a:lnTo>
                  <a:close/>
                </a:path>
              </a:pathLst>
            </a:custGeom>
            <a:solidFill>
              <a:srgbClr val="F1F2F2"/>
            </a:solidFill>
            <a:ln>
              <a:noFill/>
            </a:ln>
          </p:spPr>
        </p:sp>
        <p:sp>
          <p:nvSpPr>
            <p:cNvPr id="1074" name="Google Shape;1074;p67"/>
            <p:cNvSpPr txBox="1"/>
            <p:nvPr/>
          </p:nvSpPr>
          <p:spPr>
            <a:xfrm>
              <a:off x="0" y="-38100"/>
              <a:ext cx="4274726" cy="1802769"/>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5" name="Google Shape;1075;p67"/>
          <p:cNvGrpSpPr/>
          <p:nvPr/>
        </p:nvGrpSpPr>
        <p:grpSpPr>
          <a:xfrm>
            <a:off x="2136500" y="271322"/>
            <a:ext cx="4871002" cy="937445"/>
            <a:chOff x="0" y="-38100"/>
            <a:chExt cx="2565795" cy="493798"/>
          </a:xfrm>
        </p:grpSpPr>
        <p:sp>
          <p:nvSpPr>
            <p:cNvPr id="1076" name="Google Shape;1076;p67"/>
            <p:cNvSpPr/>
            <p:nvPr/>
          </p:nvSpPr>
          <p:spPr>
            <a:xfrm>
              <a:off x="0" y="0"/>
              <a:ext cx="2565795" cy="455698"/>
            </a:xfrm>
            <a:custGeom>
              <a:rect b="b" l="l" r="r" t="t"/>
              <a:pathLst>
                <a:path extrusionOk="0" h="455698" w="2565795">
                  <a:moveTo>
                    <a:pt x="0" y="0"/>
                  </a:moveTo>
                  <a:lnTo>
                    <a:pt x="2565795" y="0"/>
                  </a:lnTo>
                  <a:lnTo>
                    <a:pt x="256579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077" name="Google Shape;1077;p67"/>
            <p:cNvSpPr txBox="1"/>
            <p:nvPr/>
          </p:nvSpPr>
          <p:spPr>
            <a:xfrm>
              <a:off x="0" y="-38100"/>
              <a:ext cx="2565795"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078" name="Google Shape;1078;p67"/>
          <p:cNvGrpSpPr/>
          <p:nvPr/>
        </p:nvGrpSpPr>
        <p:grpSpPr>
          <a:xfrm>
            <a:off x="-288306" y="4328220"/>
            <a:ext cx="9987137" cy="1002978"/>
            <a:chOff x="0" y="-38100"/>
            <a:chExt cx="5260714" cy="528318"/>
          </a:xfrm>
        </p:grpSpPr>
        <p:sp>
          <p:nvSpPr>
            <p:cNvPr id="1079" name="Google Shape;1079;p67"/>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1080" name="Google Shape;1080;p67"/>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081" name="Google Shape;1081;p67"/>
          <p:cNvSpPr/>
          <p:nvPr/>
        </p:nvSpPr>
        <p:spPr>
          <a:xfrm>
            <a:off x="7912138" y="3266596"/>
            <a:ext cx="974688" cy="974687"/>
          </a:xfrm>
          <a:custGeom>
            <a:rect b="b" l="l" r="r" t="t"/>
            <a:pathLst>
              <a:path extrusionOk="0" h="1949375" w="1949375">
                <a:moveTo>
                  <a:pt x="0" y="0"/>
                </a:moveTo>
                <a:lnTo>
                  <a:pt x="1949375" y="0"/>
                </a:lnTo>
                <a:lnTo>
                  <a:pt x="1949375" y="1949375"/>
                </a:lnTo>
                <a:lnTo>
                  <a:pt x="0" y="1949375"/>
                </a:lnTo>
                <a:lnTo>
                  <a:pt x="0" y="0"/>
                </a:lnTo>
                <a:close/>
              </a:path>
            </a:pathLst>
          </a:custGeom>
          <a:blipFill rotWithShape="1">
            <a:blip r:embed="rId4">
              <a:alphaModFix/>
            </a:blip>
            <a:stretch>
              <a:fillRect b="0" l="0" r="0" t="0"/>
            </a:stretch>
          </a:blipFill>
          <a:ln>
            <a:noFill/>
          </a:ln>
        </p:spPr>
      </p:sp>
      <p:sp>
        <p:nvSpPr>
          <p:cNvPr id="1082" name="Google Shape;1082;p67"/>
          <p:cNvSpPr/>
          <p:nvPr/>
        </p:nvSpPr>
        <p:spPr>
          <a:xfrm>
            <a:off x="-334451" y="514350"/>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
        <p:nvSpPr>
          <p:cNvPr id="1083" name="Google Shape;1083;p67"/>
          <p:cNvSpPr/>
          <p:nvPr/>
        </p:nvSpPr>
        <p:spPr>
          <a:xfrm>
            <a:off x="841497" y="1578221"/>
            <a:ext cx="208950" cy="214408"/>
          </a:xfrm>
          <a:custGeom>
            <a:rect b="b" l="l" r="r" t="t"/>
            <a:pathLst>
              <a:path extrusionOk="0" h="428815" w="417900">
                <a:moveTo>
                  <a:pt x="0" y="0"/>
                </a:moveTo>
                <a:lnTo>
                  <a:pt x="417899" y="0"/>
                </a:lnTo>
                <a:lnTo>
                  <a:pt x="417899" y="428815"/>
                </a:lnTo>
                <a:lnTo>
                  <a:pt x="0" y="428815"/>
                </a:lnTo>
                <a:lnTo>
                  <a:pt x="0" y="0"/>
                </a:lnTo>
                <a:close/>
              </a:path>
            </a:pathLst>
          </a:custGeom>
          <a:blipFill rotWithShape="1">
            <a:blip r:embed="rId6">
              <a:alphaModFix/>
            </a:blip>
            <a:stretch>
              <a:fillRect b="0" l="0" r="0" t="0"/>
            </a:stretch>
          </a:blipFill>
          <a:ln>
            <a:noFill/>
          </a:ln>
        </p:spPr>
      </p:sp>
      <p:sp>
        <p:nvSpPr>
          <p:cNvPr id="1084" name="Google Shape;1084;p67"/>
          <p:cNvSpPr txBox="1"/>
          <p:nvPr/>
        </p:nvSpPr>
        <p:spPr>
          <a:xfrm>
            <a:off x="1123021" y="1912440"/>
            <a:ext cx="6897958" cy="60325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a:t>
            </a:r>
            <a:endParaRPr sz="700"/>
          </a:p>
        </p:txBody>
      </p:sp>
      <p:sp>
        <p:nvSpPr>
          <p:cNvPr id="1085" name="Google Shape;1085;p67"/>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RECOMMENDATIONS </a:t>
            </a:r>
            <a:endParaRPr sz="700"/>
          </a:p>
        </p:txBody>
      </p:sp>
      <p:sp>
        <p:nvSpPr>
          <p:cNvPr id="1086" name="Google Shape;1086;p67"/>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1087" name="Google Shape;1087;p67"/>
          <p:cNvSpPr txBox="1"/>
          <p:nvPr/>
        </p:nvSpPr>
        <p:spPr>
          <a:xfrm>
            <a:off x="1123021" y="1504768"/>
            <a:ext cx="3290114" cy="3232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RECOMMENDATION 1</a:t>
            </a:r>
            <a:endParaRPr sz="700"/>
          </a:p>
        </p:txBody>
      </p:sp>
      <p:sp>
        <p:nvSpPr>
          <p:cNvPr id="1088" name="Google Shape;1088;p67"/>
          <p:cNvSpPr txBox="1"/>
          <p:nvPr/>
        </p:nvSpPr>
        <p:spPr>
          <a:xfrm>
            <a:off x="1123021" y="2810965"/>
            <a:ext cx="3290114" cy="3232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RECOMMENDATION 2</a:t>
            </a:r>
            <a:endParaRPr sz="700"/>
          </a:p>
        </p:txBody>
      </p:sp>
      <p:sp>
        <p:nvSpPr>
          <p:cNvPr id="1089" name="Google Shape;1089;p67"/>
          <p:cNvSpPr txBox="1"/>
          <p:nvPr/>
        </p:nvSpPr>
        <p:spPr>
          <a:xfrm>
            <a:off x="1123021" y="3219905"/>
            <a:ext cx="6897958" cy="60325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 Morbi vitae mauris ut nunc feugiat tincidunt ac et purus.</a:t>
            </a:r>
            <a:endParaRPr sz="700"/>
          </a:p>
        </p:txBody>
      </p:sp>
      <p:sp>
        <p:nvSpPr>
          <p:cNvPr id="1090" name="Google Shape;1090;p67"/>
          <p:cNvSpPr/>
          <p:nvPr/>
        </p:nvSpPr>
        <p:spPr>
          <a:xfrm>
            <a:off x="841497" y="2884419"/>
            <a:ext cx="208950" cy="214408"/>
          </a:xfrm>
          <a:custGeom>
            <a:rect b="b" l="l" r="r" t="t"/>
            <a:pathLst>
              <a:path extrusionOk="0" h="428815" w="417900">
                <a:moveTo>
                  <a:pt x="0" y="0"/>
                </a:moveTo>
                <a:lnTo>
                  <a:pt x="417899" y="0"/>
                </a:lnTo>
                <a:lnTo>
                  <a:pt x="417899" y="428815"/>
                </a:lnTo>
                <a:lnTo>
                  <a:pt x="0" y="42881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68"/>
          <p:cNvGrpSpPr/>
          <p:nvPr/>
        </p:nvGrpSpPr>
        <p:grpSpPr>
          <a:xfrm>
            <a:off x="-554831" y="0"/>
            <a:ext cx="10253663" cy="5143500"/>
            <a:chOff x="0" y="0"/>
            <a:chExt cx="27343100" cy="13716000"/>
          </a:xfrm>
        </p:grpSpPr>
        <p:sp>
          <p:nvSpPr>
            <p:cNvPr id="1096" name="Google Shape;1096;p68"/>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097" name="Google Shape;1097;p68"/>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sp>
        <p:nvSpPr>
          <p:cNvPr id="1098" name="Google Shape;1098;p68"/>
          <p:cNvSpPr/>
          <p:nvPr/>
        </p:nvSpPr>
        <p:spPr>
          <a:xfrm>
            <a:off x="148334" y="343652"/>
            <a:ext cx="974688" cy="974688"/>
          </a:xfrm>
          <a:custGeom>
            <a:rect b="b" l="l" r="r" t="t"/>
            <a:pathLst>
              <a:path extrusionOk="0" h="1949375" w="1949375">
                <a:moveTo>
                  <a:pt x="0" y="0"/>
                </a:moveTo>
                <a:lnTo>
                  <a:pt x="1949375" y="0"/>
                </a:lnTo>
                <a:lnTo>
                  <a:pt x="1949375" y="1949375"/>
                </a:lnTo>
                <a:lnTo>
                  <a:pt x="0" y="1949375"/>
                </a:lnTo>
                <a:lnTo>
                  <a:pt x="0" y="0"/>
                </a:lnTo>
                <a:close/>
              </a:path>
            </a:pathLst>
          </a:custGeom>
          <a:blipFill rotWithShape="1">
            <a:blip r:embed="rId4">
              <a:alphaModFix/>
            </a:blip>
            <a:stretch>
              <a:fillRect b="0" l="0" r="0" t="0"/>
            </a:stretch>
          </a:blipFill>
          <a:ln>
            <a:noFill/>
          </a:ln>
        </p:spPr>
      </p:sp>
      <p:grpSp>
        <p:nvGrpSpPr>
          <p:cNvPr id="1099" name="Google Shape;1099;p68"/>
          <p:cNvGrpSpPr/>
          <p:nvPr/>
        </p:nvGrpSpPr>
        <p:grpSpPr>
          <a:xfrm>
            <a:off x="514350" y="680641"/>
            <a:ext cx="8115300" cy="3263420"/>
            <a:chOff x="0" y="-38100"/>
            <a:chExt cx="4274726" cy="1719003"/>
          </a:xfrm>
        </p:grpSpPr>
        <p:sp>
          <p:nvSpPr>
            <p:cNvPr id="1100" name="Google Shape;1100;p68"/>
            <p:cNvSpPr/>
            <p:nvPr/>
          </p:nvSpPr>
          <p:spPr>
            <a:xfrm>
              <a:off x="0" y="0"/>
              <a:ext cx="4274726" cy="1680903"/>
            </a:xfrm>
            <a:custGeom>
              <a:rect b="b" l="l" r="r" t="t"/>
              <a:pathLst>
                <a:path extrusionOk="0" h="1680903" w="4274726">
                  <a:moveTo>
                    <a:pt x="0" y="0"/>
                  </a:moveTo>
                  <a:lnTo>
                    <a:pt x="4274726" y="0"/>
                  </a:lnTo>
                  <a:lnTo>
                    <a:pt x="4274726" y="1680903"/>
                  </a:lnTo>
                  <a:lnTo>
                    <a:pt x="0" y="1680903"/>
                  </a:lnTo>
                  <a:close/>
                </a:path>
              </a:pathLst>
            </a:custGeom>
            <a:solidFill>
              <a:srgbClr val="F1F2F2"/>
            </a:solidFill>
            <a:ln>
              <a:noFill/>
            </a:ln>
          </p:spPr>
        </p:sp>
        <p:sp>
          <p:nvSpPr>
            <p:cNvPr id="1101" name="Google Shape;1101;p68"/>
            <p:cNvSpPr txBox="1"/>
            <p:nvPr/>
          </p:nvSpPr>
          <p:spPr>
            <a:xfrm>
              <a:off x="0" y="-38100"/>
              <a:ext cx="4274726" cy="171900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2" name="Google Shape;1102;p68"/>
          <p:cNvGrpSpPr/>
          <p:nvPr/>
        </p:nvGrpSpPr>
        <p:grpSpPr>
          <a:xfrm>
            <a:off x="2136500" y="271322"/>
            <a:ext cx="4871002" cy="937445"/>
            <a:chOff x="0" y="-38100"/>
            <a:chExt cx="2565795" cy="493798"/>
          </a:xfrm>
        </p:grpSpPr>
        <p:sp>
          <p:nvSpPr>
            <p:cNvPr id="1103" name="Google Shape;1103;p68"/>
            <p:cNvSpPr/>
            <p:nvPr/>
          </p:nvSpPr>
          <p:spPr>
            <a:xfrm>
              <a:off x="0" y="0"/>
              <a:ext cx="2565795" cy="455698"/>
            </a:xfrm>
            <a:custGeom>
              <a:rect b="b" l="l" r="r" t="t"/>
              <a:pathLst>
                <a:path extrusionOk="0" h="455698" w="2565795">
                  <a:moveTo>
                    <a:pt x="0" y="0"/>
                  </a:moveTo>
                  <a:lnTo>
                    <a:pt x="2565795" y="0"/>
                  </a:lnTo>
                  <a:lnTo>
                    <a:pt x="2565795"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1104" name="Google Shape;1104;p68"/>
            <p:cNvSpPr txBox="1"/>
            <p:nvPr/>
          </p:nvSpPr>
          <p:spPr>
            <a:xfrm>
              <a:off x="0" y="-38100"/>
              <a:ext cx="2565795" cy="49379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105" name="Google Shape;1105;p68"/>
          <p:cNvGrpSpPr/>
          <p:nvPr/>
        </p:nvGrpSpPr>
        <p:grpSpPr>
          <a:xfrm>
            <a:off x="-288306" y="4328220"/>
            <a:ext cx="9987137" cy="1002978"/>
            <a:chOff x="0" y="-38100"/>
            <a:chExt cx="5260714" cy="528318"/>
          </a:xfrm>
        </p:grpSpPr>
        <p:sp>
          <p:nvSpPr>
            <p:cNvPr id="1106" name="Google Shape;1106;p68"/>
            <p:cNvSpPr/>
            <p:nvPr/>
          </p:nvSpPr>
          <p:spPr>
            <a:xfrm>
              <a:off x="0" y="0"/>
              <a:ext cx="5260714" cy="490218"/>
            </a:xfrm>
            <a:custGeom>
              <a:rect b="b" l="l" r="r" t="t"/>
              <a:pathLst>
                <a:path extrusionOk="0" h="490218" w="5260714">
                  <a:moveTo>
                    <a:pt x="0" y="0"/>
                  </a:moveTo>
                  <a:lnTo>
                    <a:pt x="5260714" y="0"/>
                  </a:lnTo>
                  <a:lnTo>
                    <a:pt x="5260714" y="490218"/>
                  </a:lnTo>
                  <a:lnTo>
                    <a:pt x="0" y="490218"/>
                  </a:lnTo>
                  <a:close/>
                </a:path>
              </a:pathLst>
            </a:custGeom>
            <a:solidFill>
              <a:srgbClr val="F1F2F2"/>
            </a:solidFill>
            <a:ln>
              <a:noFill/>
            </a:ln>
          </p:spPr>
        </p:sp>
        <p:sp>
          <p:nvSpPr>
            <p:cNvPr id="1107" name="Google Shape;1107;p68"/>
            <p:cNvSpPr txBox="1"/>
            <p:nvPr/>
          </p:nvSpPr>
          <p:spPr>
            <a:xfrm>
              <a:off x="0" y="-38100"/>
              <a:ext cx="5260714" cy="528318"/>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08" name="Google Shape;1108;p68"/>
          <p:cNvSpPr/>
          <p:nvPr/>
        </p:nvSpPr>
        <p:spPr>
          <a:xfrm>
            <a:off x="7780849" y="490615"/>
            <a:ext cx="1697602" cy="524714"/>
          </a:xfrm>
          <a:custGeom>
            <a:rect b="b" l="l" r="r" t="t"/>
            <a:pathLst>
              <a:path extrusionOk="0" h="1049427" w="3395204">
                <a:moveTo>
                  <a:pt x="0" y="0"/>
                </a:moveTo>
                <a:lnTo>
                  <a:pt x="3395204" y="0"/>
                </a:lnTo>
                <a:lnTo>
                  <a:pt x="3395204" y="1049426"/>
                </a:lnTo>
                <a:lnTo>
                  <a:pt x="0" y="1049426"/>
                </a:lnTo>
                <a:lnTo>
                  <a:pt x="0" y="0"/>
                </a:lnTo>
                <a:close/>
              </a:path>
            </a:pathLst>
          </a:custGeom>
          <a:blipFill rotWithShape="1">
            <a:blip r:embed="rId5">
              <a:alphaModFix/>
            </a:blip>
            <a:stretch>
              <a:fillRect b="0" l="0" r="0" t="0"/>
            </a:stretch>
          </a:blipFill>
          <a:ln>
            <a:noFill/>
          </a:ln>
        </p:spPr>
      </p:sp>
      <p:sp>
        <p:nvSpPr>
          <p:cNvPr id="1109" name="Google Shape;1109;p68"/>
          <p:cNvSpPr txBox="1"/>
          <p:nvPr/>
        </p:nvSpPr>
        <p:spPr>
          <a:xfrm>
            <a:off x="1123021" y="1799408"/>
            <a:ext cx="6360462" cy="29368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1110" name="Google Shape;1110;p68"/>
          <p:cNvSpPr txBox="1"/>
          <p:nvPr/>
        </p:nvSpPr>
        <p:spPr>
          <a:xfrm>
            <a:off x="2271860" y="452438"/>
            <a:ext cx="4600279" cy="56289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 sz="3300" u="none" cap="none" strike="noStrike">
                <a:solidFill>
                  <a:srgbClr val="000000"/>
                </a:solidFill>
                <a:latin typeface="Fredoka"/>
                <a:ea typeface="Fredoka"/>
                <a:cs typeface="Fredoka"/>
                <a:sym typeface="Fredoka"/>
              </a:rPr>
              <a:t>REFERENCES </a:t>
            </a:r>
            <a:endParaRPr sz="700"/>
          </a:p>
        </p:txBody>
      </p:sp>
      <p:sp>
        <p:nvSpPr>
          <p:cNvPr id="1111" name="Google Shape;1111;p68"/>
          <p:cNvSpPr txBox="1"/>
          <p:nvPr/>
        </p:nvSpPr>
        <p:spPr>
          <a:xfrm>
            <a:off x="257175" y="4608699"/>
            <a:ext cx="8629650" cy="2571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Presentation by Alexander Aronowitz | Business Marketing | 2024 | Rimberio University </a:t>
            </a:r>
            <a:endParaRPr sz="700"/>
          </a:p>
        </p:txBody>
      </p:sp>
      <p:sp>
        <p:nvSpPr>
          <p:cNvPr id="1112" name="Google Shape;1112;p68"/>
          <p:cNvSpPr txBox="1"/>
          <p:nvPr/>
        </p:nvSpPr>
        <p:spPr>
          <a:xfrm>
            <a:off x="1123021" y="1504768"/>
            <a:ext cx="3290114" cy="3232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REFERENCES 1</a:t>
            </a:r>
            <a:endParaRPr sz="700"/>
          </a:p>
        </p:txBody>
      </p:sp>
      <p:sp>
        <p:nvSpPr>
          <p:cNvPr id="1113" name="Google Shape;1113;p68"/>
          <p:cNvSpPr txBox="1"/>
          <p:nvPr/>
        </p:nvSpPr>
        <p:spPr>
          <a:xfrm>
            <a:off x="1123021" y="2222000"/>
            <a:ext cx="3290114" cy="3232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REFERENCES 2</a:t>
            </a:r>
            <a:endParaRPr sz="700"/>
          </a:p>
        </p:txBody>
      </p:sp>
      <p:sp>
        <p:nvSpPr>
          <p:cNvPr id="1114" name="Google Shape;1114;p68"/>
          <p:cNvSpPr txBox="1"/>
          <p:nvPr/>
        </p:nvSpPr>
        <p:spPr>
          <a:xfrm>
            <a:off x="1123021" y="2928582"/>
            <a:ext cx="3290114" cy="3232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900" u="none" cap="none" strike="noStrike">
                <a:solidFill>
                  <a:srgbClr val="000000"/>
                </a:solidFill>
                <a:latin typeface="Fredoka"/>
                <a:ea typeface="Fredoka"/>
                <a:cs typeface="Fredoka"/>
                <a:sym typeface="Fredoka"/>
              </a:rPr>
              <a:t>REFERENCES 2</a:t>
            </a:r>
            <a:endParaRPr sz="700"/>
          </a:p>
        </p:txBody>
      </p:sp>
      <p:sp>
        <p:nvSpPr>
          <p:cNvPr id="1115" name="Google Shape;1115;p68"/>
          <p:cNvSpPr txBox="1"/>
          <p:nvPr/>
        </p:nvSpPr>
        <p:spPr>
          <a:xfrm>
            <a:off x="1123021" y="2506307"/>
            <a:ext cx="6360462" cy="29368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1116" name="Google Shape;1116;p68"/>
          <p:cNvSpPr txBox="1"/>
          <p:nvPr/>
        </p:nvSpPr>
        <p:spPr>
          <a:xfrm>
            <a:off x="1123021" y="3204807"/>
            <a:ext cx="6360462" cy="293688"/>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 sz="1700" u="none" cap="none" strike="noStrike">
                <a:solidFill>
                  <a:srgbClr val="000000"/>
                </a:solidFill>
                <a:latin typeface="Nunito"/>
                <a:ea typeface="Nunito"/>
                <a:cs typeface="Nunito"/>
                <a:sym typeface="Nunito"/>
              </a:rPr>
              <a:t>Lorem ipsum dolor sit amet, consectetur adipiscing elit.</a:t>
            </a:r>
            <a:endParaRPr sz="700"/>
          </a:p>
        </p:txBody>
      </p:sp>
      <p:sp>
        <p:nvSpPr>
          <p:cNvPr id="1117" name="Google Shape;1117;p68"/>
          <p:cNvSpPr/>
          <p:nvPr/>
        </p:nvSpPr>
        <p:spPr>
          <a:xfrm>
            <a:off x="836371" y="1584180"/>
            <a:ext cx="202491" cy="202491"/>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
        <p:nvSpPr>
          <p:cNvPr id="1118" name="Google Shape;1118;p68"/>
          <p:cNvSpPr/>
          <p:nvPr/>
        </p:nvSpPr>
        <p:spPr>
          <a:xfrm>
            <a:off x="836371" y="2301412"/>
            <a:ext cx="202491" cy="202490"/>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
        <p:nvSpPr>
          <p:cNvPr id="1119" name="Google Shape;1119;p68"/>
          <p:cNvSpPr/>
          <p:nvPr/>
        </p:nvSpPr>
        <p:spPr>
          <a:xfrm>
            <a:off x="836371" y="3007994"/>
            <a:ext cx="202491" cy="202490"/>
          </a:xfrm>
          <a:custGeom>
            <a:rect b="b" l="l" r="r" t="t"/>
            <a:pathLst>
              <a:path extrusionOk="0" h="404981" w="404981">
                <a:moveTo>
                  <a:pt x="0" y="0"/>
                </a:moveTo>
                <a:lnTo>
                  <a:pt x="404981" y="0"/>
                </a:lnTo>
                <a:lnTo>
                  <a:pt x="404981" y="404981"/>
                </a:lnTo>
                <a:lnTo>
                  <a:pt x="0" y="404981"/>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grpSp>
        <p:nvGrpSpPr>
          <p:cNvPr id="1124" name="Google Shape;1124;p69"/>
          <p:cNvGrpSpPr/>
          <p:nvPr/>
        </p:nvGrpSpPr>
        <p:grpSpPr>
          <a:xfrm>
            <a:off x="-554831" y="0"/>
            <a:ext cx="10253663" cy="5143500"/>
            <a:chOff x="0" y="0"/>
            <a:chExt cx="27343100" cy="13716000"/>
          </a:xfrm>
        </p:grpSpPr>
        <p:sp>
          <p:nvSpPr>
            <p:cNvPr id="1125" name="Google Shape;1125;p69"/>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1126" name="Google Shape;1126;p69"/>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1127" name="Google Shape;1127;p69"/>
          <p:cNvGrpSpPr/>
          <p:nvPr/>
        </p:nvGrpSpPr>
        <p:grpSpPr>
          <a:xfrm>
            <a:off x="-288306" y="4104296"/>
            <a:ext cx="9987137" cy="782820"/>
            <a:chOff x="0" y="-38100"/>
            <a:chExt cx="5260714" cy="412350"/>
          </a:xfrm>
        </p:grpSpPr>
        <p:sp>
          <p:nvSpPr>
            <p:cNvPr id="1128" name="Google Shape;1128;p69"/>
            <p:cNvSpPr/>
            <p:nvPr/>
          </p:nvSpPr>
          <p:spPr>
            <a:xfrm>
              <a:off x="0" y="0"/>
              <a:ext cx="5260714" cy="374250"/>
            </a:xfrm>
            <a:custGeom>
              <a:rect b="b" l="l" r="r" t="t"/>
              <a:pathLst>
                <a:path extrusionOk="0" h="374250" w="5260714">
                  <a:moveTo>
                    <a:pt x="0" y="0"/>
                  </a:moveTo>
                  <a:lnTo>
                    <a:pt x="5260714" y="0"/>
                  </a:lnTo>
                  <a:lnTo>
                    <a:pt x="5260714" y="374250"/>
                  </a:lnTo>
                  <a:lnTo>
                    <a:pt x="0" y="374250"/>
                  </a:lnTo>
                  <a:close/>
                </a:path>
              </a:pathLst>
            </a:custGeom>
            <a:solidFill>
              <a:srgbClr val="F1F2F2"/>
            </a:solidFill>
            <a:ln>
              <a:noFill/>
            </a:ln>
          </p:spPr>
        </p:sp>
        <p:sp>
          <p:nvSpPr>
            <p:cNvPr id="1129" name="Google Shape;1129;p69"/>
            <p:cNvSpPr txBox="1"/>
            <p:nvPr/>
          </p:nvSpPr>
          <p:spPr>
            <a:xfrm>
              <a:off x="0" y="-38100"/>
              <a:ext cx="5260714" cy="41235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130" name="Google Shape;1130;p69"/>
          <p:cNvSpPr/>
          <p:nvPr/>
        </p:nvSpPr>
        <p:spPr>
          <a:xfrm>
            <a:off x="6038125" y="831303"/>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1131" name="Google Shape;1131;p69"/>
          <p:cNvSpPr/>
          <p:nvPr/>
        </p:nvSpPr>
        <p:spPr>
          <a:xfrm flipH="1">
            <a:off x="1060022" y="3005301"/>
            <a:ext cx="1697602" cy="524713"/>
          </a:xfrm>
          <a:custGeom>
            <a:rect b="b" l="l" r="r" t="t"/>
            <a:pathLst>
              <a:path extrusionOk="0" h="1049427" w="3395204">
                <a:moveTo>
                  <a:pt x="3395205" y="0"/>
                </a:moveTo>
                <a:lnTo>
                  <a:pt x="0" y="0"/>
                </a:lnTo>
                <a:lnTo>
                  <a:pt x="0" y="1049427"/>
                </a:lnTo>
                <a:lnTo>
                  <a:pt x="3395205" y="1049427"/>
                </a:lnTo>
                <a:lnTo>
                  <a:pt x="3395205" y="0"/>
                </a:lnTo>
                <a:close/>
              </a:path>
            </a:pathLst>
          </a:custGeom>
          <a:blipFill rotWithShape="1">
            <a:blip r:embed="rId5">
              <a:alphaModFix/>
            </a:blip>
            <a:stretch>
              <a:fillRect b="0" l="0" r="0" t="0"/>
            </a:stretch>
          </a:blipFill>
          <a:ln>
            <a:noFill/>
          </a:ln>
        </p:spPr>
      </p:sp>
      <p:sp>
        <p:nvSpPr>
          <p:cNvPr id="1132" name="Google Shape;1132;p69"/>
          <p:cNvSpPr txBox="1"/>
          <p:nvPr/>
        </p:nvSpPr>
        <p:spPr>
          <a:xfrm>
            <a:off x="1634737" y="1462097"/>
            <a:ext cx="5874527" cy="896592"/>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1" i="0" lang="en" sz="5200" u="none" cap="none" strike="noStrike">
                <a:solidFill>
                  <a:srgbClr val="000000"/>
                </a:solidFill>
                <a:latin typeface="Fredoka"/>
                <a:ea typeface="Fredoka"/>
                <a:cs typeface="Fredoka"/>
                <a:sym typeface="Fredoka"/>
              </a:rPr>
              <a:t>THANK YOU</a:t>
            </a:r>
            <a:endParaRPr sz="700"/>
          </a:p>
        </p:txBody>
      </p:sp>
      <p:sp>
        <p:nvSpPr>
          <p:cNvPr id="1133" name="Google Shape;1133;p69"/>
          <p:cNvSpPr txBox="1"/>
          <p:nvPr/>
        </p:nvSpPr>
        <p:spPr>
          <a:xfrm>
            <a:off x="2095227" y="2381352"/>
            <a:ext cx="4953547" cy="342695"/>
          </a:xfrm>
          <a:prstGeom prst="rect">
            <a:avLst/>
          </a:prstGeom>
          <a:noFill/>
          <a:ln>
            <a:noFill/>
          </a:ln>
        </p:spPr>
        <p:txBody>
          <a:bodyPr anchorCtr="0" anchor="t" bIns="0" lIns="0" spcFirstLastPara="1" rIns="0" wrap="square" tIns="0">
            <a:spAutoFit/>
          </a:bodyPr>
          <a:lstStyle/>
          <a:p>
            <a:pPr indent="0" lvl="0" marL="0" marR="0" rtl="0" algn="ctr">
              <a:lnSpc>
                <a:spcPct val="140029"/>
              </a:lnSpc>
              <a:spcBef>
                <a:spcPts val="0"/>
              </a:spcBef>
              <a:spcAft>
                <a:spcPts val="0"/>
              </a:spcAft>
              <a:buNone/>
            </a:pPr>
            <a:r>
              <a:rPr b="1" i="0" lang="en" sz="2000" u="none" cap="none" strike="noStrike">
                <a:solidFill>
                  <a:srgbClr val="000000"/>
                </a:solidFill>
                <a:latin typeface="Nunito"/>
                <a:ea typeface="Nunito"/>
                <a:cs typeface="Nunito"/>
                <a:sym typeface="Nunito"/>
              </a:rPr>
              <a:t>Presentation by Alexander Aronowitz</a:t>
            </a:r>
            <a:endParaRPr sz="700"/>
          </a:p>
        </p:txBody>
      </p:sp>
      <p:sp>
        <p:nvSpPr>
          <p:cNvPr id="1134" name="Google Shape;1134;p69"/>
          <p:cNvSpPr txBox="1"/>
          <p:nvPr/>
        </p:nvSpPr>
        <p:spPr>
          <a:xfrm>
            <a:off x="514350" y="4371975"/>
            <a:ext cx="2788946" cy="2571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Business Marketing | 2024</a:t>
            </a:r>
            <a:endParaRPr sz="700"/>
          </a:p>
        </p:txBody>
      </p:sp>
      <p:sp>
        <p:nvSpPr>
          <p:cNvPr id="1135" name="Google Shape;1135;p69"/>
          <p:cNvSpPr txBox="1"/>
          <p:nvPr/>
        </p:nvSpPr>
        <p:spPr>
          <a:xfrm>
            <a:off x="6388877" y="4371975"/>
            <a:ext cx="2240773" cy="25717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 sz="1500" u="none" cap="none" strike="noStrike">
                <a:solidFill>
                  <a:srgbClr val="000000"/>
                </a:solidFill>
                <a:latin typeface="Nunito"/>
                <a:ea typeface="Nunito"/>
                <a:cs typeface="Nunito"/>
                <a:sym typeface="Nunito"/>
              </a:rPr>
              <a:t>Rimberio University </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29"/>
          <p:cNvGrpSpPr/>
          <p:nvPr/>
        </p:nvGrpSpPr>
        <p:grpSpPr>
          <a:xfrm>
            <a:off x="-554831" y="0"/>
            <a:ext cx="10253663" cy="5143500"/>
            <a:chOff x="0" y="0"/>
            <a:chExt cx="27343100" cy="13716000"/>
          </a:xfrm>
        </p:grpSpPr>
        <p:sp>
          <p:nvSpPr>
            <p:cNvPr id="252" name="Google Shape;252;p29"/>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253" name="Google Shape;253;p29"/>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254" name="Google Shape;254;p29"/>
          <p:cNvGrpSpPr/>
          <p:nvPr/>
        </p:nvGrpSpPr>
        <p:grpSpPr>
          <a:xfrm>
            <a:off x="686600" y="680649"/>
            <a:ext cx="8095476" cy="3506117"/>
            <a:chOff x="0" y="-38100"/>
            <a:chExt cx="4274726" cy="1757100"/>
          </a:xfrm>
        </p:grpSpPr>
        <p:sp>
          <p:nvSpPr>
            <p:cNvPr id="255" name="Google Shape;255;p29"/>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256" name="Google Shape;256;p29"/>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57" name="Google Shape;257;p29"/>
          <p:cNvGrpSpPr/>
          <p:nvPr/>
        </p:nvGrpSpPr>
        <p:grpSpPr>
          <a:xfrm>
            <a:off x="1123025" y="146152"/>
            <a:ext cx="7172085" cy="1317853"/>
            <a:chOff x="0" y="-38100"/>
            <a:chExt cx="2109623" cy="493800"/>
          </a:xfrm>
        </p:grpSpPr>
        <p:sp>
          <p:nvSpPr>
            <p:cNvPr id="258" name="Google Shape;258;p29"/>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259" name="Google Shape;259;p29"/>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0" name="Google Shape;260;p29"/>
          <p:cNvSpPr txBox="1"/>
          <p:nvPr/>
        </p:nvSpPr>
        <p:spPr>
          <a:xfrm>
            <a:off x="1569413" y="265938"/>
            <a:ext cx="6279300" cy="11451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100">
                <a:latin typeface="Nunito ExtraBold"/>
                <a:ea typeface="Nunito ExtraBold"/>
                <a:cs typeface="Nunito ExtraBold"/>
                <a:sym typeface="Nunito ExtraBold"/>
              </a:rPr>
              <a:t>2. Các lợi ích trong kinh doanh của các doanh nghiệp VN</a:t>
            </a:r>
            <a:r>
              <a:rPr i="0" lang="en" sz="3100" u="none" cap="none" strike="noStrike">
                <a:solidFill>
                  <a:srgbClr val="000000"/>
                </a:solidFill>
                <a:latin typeface="Nunito ExtraBold"/>
                <a:ea typeface="Nunito ExtraBold"/>
                <a:cs typeface="Nunito ExtraBold"/>
                <a:sym typeface="Nunito ExtraBold"/>
              </a:rPr>
              <a:t> </a:t>
            </a:r>
            <a:endParaRPr sz="500">
              <a:latin typeface="Nunito ExtraBold"/>
              <a:ea typeface="Nunito ExtraBold"/>
              <a:cs typeface="Nunito ExtraBold"/>
              <a:sym typeface="Nunito ExtraBold"/>
            </a:endParaRPr>
          </a:p>
        </p:txBody>
      </p:sp>
      <p:sp>
        <p:nvSpPr>
          <p:cNvPr id="261" name="Google Shape;261;p29"/>
          <p:cNvSpPr txBox="1"/>
          <p:nvPr/>
        </p:nvSpPr>
        <p:spPr>
          <a:xfrm>
            <a:off x="1123046" y="1920378"/>
            <a:ext cx="6897900" cy="1985700"/>
          </a:xfrm>
          <a:prstGeom prst="rect">
            <a:avLst/>
          </a:prstGeom>
          <a:noFill/>
          <a:ln>
            <a:noFill/>
          </a:ln>
        </p:spPr>
        <p:txBody>
          <a:bodyPr anchorCtr="0" anchor="t" bIns="0" lIns="0" spcFirstLastPara="1" rIns="0" wrap="square" tIns="0">
            <a:spAutoFit/>
          </a:bodyPr>
          <a:lstStyle/>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Nâng cao uy tín và hình ảnh thương hiệu</a:t>
            </a:r>
            <a:endParaRPr b="1" sz="1600">
              <a:latin typeface="Nunito"/>
              <a:ea typeface="Nunito"/>
              <a:cs typeface="Nunito"/>
              <a:sym typeface="Nunito"/>
            </a:endParaRPr>
          </a:p>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Tiếp cận được nhiều cơ hội kinh doanh mới</a:t>
            </a:r>
            <a:endParaRPr b="1" sz="1600">
              <a:latin typeface="Nunito"/>
              <a:ea typeface="Nunito"/>
              <a:cs typeface="Nunito"/>
              <a:sym typeface="Nunito"/>
            </a:endParaRPr>
          </a:p>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Tiết kiệm chi phí hoạt động</a:t>
            </a:r>
            <a:endParaRPr b="1" sz="1600">
              <a:latin typeface="Nunito"/>
              <a:ea typeface="Nunito"/>
              <a:cs typeface="Nunito"/>
              <a:sym typeface="Nunito"/>
            </a:endParaRPr>
          </a:p>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Tăng khả năng cạnh tranh, trong bối cảnh mà thế giới đang dần chú trọng hơn đến phát triển bền vững.</a:t>
            </a:r>
            <a:endParaRPr b="1" sz="1600">
              <a:latin typeface="Nunito"/>
              <a:ea typeface="Nunito"/>
              <a:cs typeface="Nunito"/>
              <a:sym typeface="Nunito"/>
            </a:endParaRPr>
          </a:p>
          <a:p>
            <a:pPr indent="0" lvl="0" marL="0" marR="0" rtl="0" algn="ctr">
              <a:lnSpc>
                <a:spcPct val="140011"/>
              </a:lnSpc>
              <a:spcBef>
                <a:spcPts val="0"/>
              </a:spcBef>
              <a:spcAft>
                <a:spcPts val="0"/>
              </a:spcAft>
              <a:buNone/>
            </a:pPr>
            <a:r>
              <a:t/>
            </a:r>
            <a:endParaRPr b="1" sz="1700">
              <a:latin typeface="Nunito"/>
              <a:ea typeface="Nunito"/>
              <a:cs typeface="Nunito"/>
              <a:sym typeface="Nunito"/>
            </a:endParaRPr>
          </a:p>
        </p:txBody>
      </p:sp>
      <p:sp>
        <p:nvSpPr>
          <p:cNvPr id="262" name="Google Shape;262;p29"/>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263" name="Google Shape;263;p29"/>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p30"/>
          <p:cNvGrpSpPr/>
          <p:nvPr/>
        </p:nvGrpSpPr>
        <p:grpSpPr>
          <a:xfrm>
            <a:off x="-554831" y="0"/>
            <a:ext cx="10253663" cy="5143500"/>
            <a:chOff x="0" y="0"/>
            <a:chExt cx="27343100" cy="13716000"/>
          </a:xfrm>
        </p:grpSpPr>
        <p:sp>
          <p:nvSpPr>
            <p:cNvPr id="269" name="Google Shape;269;p30"/>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270" name="Google Shape;270;p30"/>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271" name="Google Shape;271;p30"/>
          <p:cNvGrpSpPr/>
          <p:nvPr/>
        </p:nvGrpSpPr>
        <p:grpSpPr>
          <a:xfrm>
            <a:off x="399863" y="1680062"/>
            <a:ext cx="8344277" cy="892379"/>
            <a:chOff x="0" y="-38100"/>
            <a:chExt cx="4051800" cy="732900"/>
          </a:xfrm>
        </p:grpSpPr>
        <p:sp>
          <p:nvSpPr>
            <p:cNvPr id="272" name="Google Shape;272;p30"/>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273" name="Google Shape;273;p30"/>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274" name="Google Shape;274;p30"/>
          <p:cNvGrpSpPr/>
          <p:nvPr/>
        </p:nvGrpSpPr>
        <p:grpSpPr>
          <a:xfrm>
            <a:off x="851700" y="176002"/>
            <a:ext cx="7388533" cy="1230352"/>
            <a:chOff x="0" y="-38100"/>
            <a:chExt cx="2109623" cy="493800"/>
          </a:xfrm>
        </p:grpSpPr>
        <p:sp>
          <p:nvSpPr>
            <p:cNvPr id="275" name="Google Shape;275;p30"/>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276" name="Google Shape;276;p30"/>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7" name="Google Shape;277;p30"/>
          <p:cNvSpPr/>
          <p:nvPr/>
        </p:nvSpPr>
        <p:spPr>
          <a:xfrm flipH="1" rot="-1532246">
            <a:off x="8245392" y="-31888"/>
            <a:ext cx="1265680" cy="1146016"/>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278" name="Google Shape;278;p30"/>
          <p:cNvSpPr txBox="1"/>
          <p:nvPr/>
        </p:nvSpPr>
        <p:spPr>
          <a:xfrm>
            <a:off x="1029825" y="287425"/>
            <a:ext cx="6985800" cy="1108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000">
                <a:latin typeface="Nunito ExtraBold"/>
                <a:ea typeface="Nunito ExtraBold"/>
                <a:cs typeface="Nunito ExtraBold"/>
                <a:sym typeface="Nunito ExtraBold"/>
              </a:rPr>
              <a:t>3. Các thành phần dự án quản lý khí thải và các công nghệ</a:t>
            </a:r>
            <a:r>
              <a:rPr i="0" lang="en" sz="3000" u="none" cap="none" strike="noStrike">
                <a:solidFill>
                  <a:srgbClr val="000000"/>
                </a:solidFill>
                <a:latin typeface="Nunito ExtraBold"/>
                <a:ea typeface="Nunito ExtraBold"/>
                <a:cs typeface="Nunito ExtraBold"/>
                <a:sym typeface="Nunito ExtraBold"/>
              </a:rPr>
              <a:t> </a:t>
            </a:r>
            <a:endParaRPr sz="400">
              <a:latin typeface="Nunito ExtraBold"/>
              <a:ea typeface="Nunito ExtraBold"/>
              <a:cs typeface="Nunito ExtraBold"/>
              <a:sym typeface="Nunito ExtraBold"/>
            </a:endParaRPr>
          </a:p>
        </p:txBody>
      </p:sp>
      <p:sp>
        <p:nvSpPr>
          <p:cNvPr id="279" name="Google Shape;279;p30"/>
          <p:cNvSpPr txBox="1"/>
          <p:nvPr/>
        </p:nvSpPr>
        <p:spPr>
          <a:xfrm>
            <a:off x="3360150" y="1867650"/>
            <a:ext cx="5247600" cy="5172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a:latin typeface="Nunito"/>
                <a:ea typeface="Nunito"/>
                <a:cs typeface="Nunito"/>
                <a:sym typeface="Nunito"/>
              </a:rPr>
              <a:t>Sử dụng các nguồn dữ liệu đo đạc được, thông qua các ứng dụng mô hình hoá dữ liệu để trình bày dữ liệu 1 cách trực quan</a:t>
            </a:r>
            <a:endParaRPr sz="400"/>
          </a:p>
        </p:txBody>
      </p:sp>
      <p:sp>
        <p:nvSpPr>
          <p:cNvPr id="280" name="Google Shape;280;p30"/>
          <p:cNvSpPr txBox="1"/>
          <p:nvPr/>
        </p:nvSpPr>
        <p:spPr>
          <a:xfrm>
            <a:off x="521582" y="1832524"/>
            <a:ext cx="2169000" cy="59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600">
                <a:latin typeface="Comfortaa SemiBold"/>
                <a:ea typeface="Comfortaa SemiBold"/>
                <a:cs typeface="Comfortaa SemiBold"/>
                <a:sym typeface="Comfortaa SemiBold"/>
              </a:rPr>
              <a:t>Đánh giá nguồn phát thải</a:t>
            </a:r>
            <a:endParaRPr sz="400">
              <a:latin typeface="Comfortaa SemiBold"/>
              <a:ea typeface="Comfortaa SemiBold"/>
              <a:cs typeface="Comfortaa SemiBold"/>
              <a:sym typeface="Comfortaa SemiBold"/>
            </a:endParaRPr>
          </a:p>
        </p:txBody>
      </p:sp>
      <p:cxnSp>
        <p:nvCxnSpPr>
          <p:cNvPr id="281" name="Google Shape;281;p30"/>
          <p:cNvCxnSpPr/>
          <p:nvPr/>
        </p:nvCxnSpPr>
        <p:spPr>
          <a:xfrm rot="-5348649">
            <a:off x="2785514" y="2128018"/>
            <a:ext cx="682876" cy="0"/>
          </a:xfrm>
          <a:prstGeom prst="straightConnector1">
            <a:avLst/>
          </a:prstGeom>
          <a:noFill/>
          <a:ln cap="flat" cmpd="sng" w="133350">
            <a:solidFill>
              <a:srgbClr val="DDDEDE"/>
            </a:solidFill>
            <a:prstDash val="solid"/>
            <a:round/>
            <a:headEnd len="sm" w="sm" type="none"/>
            <a:tailEnd len="sm" w="sm" type="none"/>
          </a:ln>
        </p:spPr>
      </p:cxnSp>
      <p:sp>
        <p:nvSpPr>
          <p:cNvPr id="282" name="Google Shape;282;p30"/>
          <p:cNvSpPr/>
          <p:nvPr/>
        </p:nvSpPr>
        <p:spPr>
          <a:xfrm flipH="1" rot="10003604">
            <a:off x="-657692" y="856654"/>
            <a:ext cx="1271155" cy="1150973"/>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grpSp>
        <p:nvGrpSpPr>
          <p:cNvPr id="283" name="Google Shape;283;p30"/>
          <p:cNvGrpSpPr/>
          <p:nvPr/>
        </p:nvGrpSpPr>
        <p:grpSpPr>
          <a:xfrm>
            <a:off x="399875" y="2656551"/>
            <a:ext cx="8344277" cy="1230319"/>
            <a:chOff x="0" y="-38100"/>
            <a:chExt cx="4051800" cy="732900"/>
          </a:xfrm>
        </p:grpSpPr>
        <p:sp>
          <p:nvSpPr>
            <p:cNvPr id="284" name="Google Shape;284;p30"/>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285" name="Google Shape;285;p30"/>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6" name="Google Shape;286;p30"/>
          <p:cNvSpPr txBox="1"/>
          <p:nvPr/>
        </p:nvSpPr>
        <p:spPr>
          <a:xfrm>
            <a:off x="3360150" y="2845000"/>
            <a:ext cx="5384100" cy="819000"/>
          </a:xfrm>
          <a:prstGeom prst="rect">
            <a:avLst/>
          </a:prstGeom>
          <a:noFill/>
          <a:ln>
            <a:noFill/>
          </a:ln>
        </p:spPr>
        <p:txBody>
          <a:bodyPr anchorCtr="0" anchor="t" bIns="0" lIns="0" spcFirstLastPara="1" rIns="0" wrap="square" tIns="0">
            <a:spAutoFit/>
          </a:bodyPr>
          <a:lstStyle/>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Các cảm biến và thiết bị đo đạc khí thải kết nối internet</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Triển khai hệ thống SCADA</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Ứng dụng trí tuệ nhân tạo</a:t>
            </a:r>
            <a:endParaRPr b="1">
              <a:latin typeface="Nunito"/>
              <a:ea typeface="Nunito"/>
              <a:cs typeface="Nunito"/>
              <a:sym typeface="Nunito"/>
            </a:endParaRPr>
          </a:p>
        </p:txBody>
      </p:sp>
      <p:sp>
        <p:nvSpPr>
          <p:cNvPr id="287" name="Google Shape;287;p30"/>
          <p:cNvSpPr txBox="1"/>
          <p:nvPr/>
        </p:nvSpPr>
        <p:spPr>
          <a:xfrm>
            <a:off x="521582" y="2932424"/>
            <a:ext cx="2169000" cy="59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600">
                <a:latin typeface="Comfortaa SemiBold"/>
                <a:ea typeface="Comfortaa SemiBold"/>
                <a:cs typeface="Comfortaa SemiBold"/>
                <a:sym typeface="Comfortaa SemiBold"/>
              </a:rPr>
              <a:t>Hệ thống giám sát khí thải</a:t>
            </a:r>
            <a:endParaRPr sz="400">
              <a:latin typeface="Comfortaa SemiBold"/>
              <a:ea typeface="Comfortaa SemiBold"/>
              <a:cs typeface="Comfortaa SemiBold"/>
              <a:sym typeface="Comfortaa SemiBold"/>
            </a:endParaRPr>
          </a:p>
        </p:txBody>
      </p:sp>
      <p:cxnSp>
        <p:nvCxnSpPr>
          <p:cNvPr id="288" name="Google Shape;288;p30"/>
          <p:cNvCxnSpPr/>
          <p:nvPr/>
        </p:nvCxnSpPr>
        <p:spPr>
          <a:xfrm flipH="1" rot="10800000">
            <a:off x="3130900" y="2789775"/>
            <a:ext cx="1200" cy="977400"/>
          </a:xfrm>
          <a:prstGeom prst="straightConnector1">
            <a:avLst/>
          </a:prstGeom>
          <a:noFill/>
          <a:ln cap="flat" cmpd="sng" w="133350">
            <a:solidFill>
              <a:srgbClr val="DDDEDE"/>
            </a:solidFill>
            <a:prstDash val="solid"/>
            <a:round/>
            <a:headEnd len="sm" w="sm" type="none"/>
            <a:tailEnd len="sm" w="sm" type="none"/>
          </a:ln>
        </p:spPr>
      </p:cxnSp>
      <p:grpSp>
        <p:nvGrpSpPr>
          <p:cNvPr id="289" name="Google Shape;289;p30"/>
          <p:cNvGrpSpPr/>
          <p:nvPr/>
        </p:nvGrpSpPr>
        <p:grpSpPr>
          <a:xfrm>
            <a:off x="399863" y="4012762"/>
            <a:ext cx="8344277" cy="892379"/>
            <a:chOff x="0" y="-38100"/>
            <a:chExt cx="4051800" cy="732900"/>
          </a:xfrm>
        </p:grpSpPr>
        <p:sp>
          <p:nvSpPr>
            <p:cNvPr id="290" name="Google Shape;290;p30"/>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291" name="Google Shape;291;p30"/>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2" name="Google Shape;292;p30"/>
          <p:cNvSpPr txBox="1"/>
          <p:nvPr/>
        </p:nvSpPr>
        <p:spPr>
          <a:xfrm>
            <a:off x="3360150" y="4200350"/>
            <a:ext cx="5247600" cy="819000"/>
          </a:xfrm>
          <a:prstGeom prst="rect">
            <a:avLst/>
          </a:prstGeom>
          <a:noFill/>
          <a:ln>
            <a:noFill/>
          </a:ln>
        </p:spPr>
        <p:txBody>
          <a:bodyPr anchorCtr="0" anchor="t" bIns="0" lIns="0" spcFirstLastPara="1" rIns="0" wrap="square" tIns="0">
            <a:spAutoFit/>
          </a:bodyPr>
          <a:lstStyle/>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Sử dụng cơ sở dữ liệu để lưu trữ</a:t>
            </a:r>
            <a:endParaRPr b="1">
              <a:latin typeface="Nunito"/>
              <a:ea typeface="Nunito"/>
              <a:cs typeface="Nunito"/>
              <a:sym typeface="Nunito"/>
            </a:endParaRPr>
          </a:p>
          <a:p>
            <a:pPr indent="-317500" lvl="0" marL="457200" marR="0" rtl="0" algn="l">
              <a:lnSpc>
                <a:spcPct val="140011"/>
              </a:lnSpc>
              <a:spcBef>
                <a:spcPts val="0"/>
              </a:spcBef>
              <a:spcAft>
                <a:spcPts val="0"/>
              </a:spcAft>
              <a:buSzPts val="1400"/>
              <a:buFont typeface="Nunito"/>
              <a:buChar char="●"/>
            </a:pPr>
            <a:r>
              <a:rPr b="1" lang="en">
                <a:latin typeface="Nunito"/>
                <a:ea typeface="Nunito"/>
                <a:cs typeface="Nunito"/>
                <a:sym typeface="Nunito"/>
              </a:rPr>
              <a:t>Ứng dụng Business Intelligence</a:t>
            </a:r>
            <a:endParaRPr b="1">
              <a:latin typeface="Nunito"/>
              <a:ea typeface="Nunito"/>
              <a:cs typeface="Nunito"/>
              <a:sym typeface="Nunito"/>
            </a:endParaRPr>
          </a:p>
          <a:p>
            <a:pPr indent="0" lvl="0" marL="0" marR="0" rtl="0" algn="l">
              <a:lnSpc>
                <a:spcPct val="140011"/>
              </a:lnSpc>
              <a:spcBef>
                <a:spcPts val="0"/>
              </a:spcBef>
              <a:spcAft>
                <a:spcPts val="0"/>
              </a:spcAft>
              <a:buNone/>
            </a:pPr>
            <a:r>
              <a:t/>
            </a:r>
            <a:endParaRPr b="1">
              <a:latin typeface="Nunito"/>
              <a:ea typeface="Nunito"/>
              <a:cs typeface="Nunito"/>
              <a:sym typeface="Nunito"/>
            </a:endParaRPr>
          </a:p>
        </p:txBody>
      </p:sp>
      <p:sp>
        <p:nvSpPr>
          <p:cNvPr id="293" name="Google Shape;293;p30"/>
          <p:cNvSpPr txBox="1"/>
          <p:nvPr/>
        </p:nvSpPr>
        <p:spPr>
          <a:xfrm>
            <a:off x="521582" y="4165224"/>
            <a:ext cx="21690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600">
                <a:latin typeface="Comfortaa SemiBold"/>
                <a:ea typeface="Comfortaa SemiBold"/>
                <a:cs typeface="Comfortaa SemiBold"/>
                <a:sym typeface="Comfortaa SemiBold"/>
              </a:rPr>
              <a:t>Quản lý dữ liệu</a:t>
            </a:r>
            <a:endParaRPr sz="400">
              <a:latin typeface="Comfortaa SemiBold"/>
              <a:ea typeface="Comfortaa SemiBold"/>
              <a:cs typeface="Comfortaa SemiBold"/>
              <a:sym typeface="Comfortaa SemiBold"/>
            </a:endParaRPr>
          </a:p>
        </p:txBody>
      </p:sp>
      <p:cxnSp>
        <p:nvCxnSpPr>
          <p:cNvPr id="294" name="Google Shape;294;p30"/>
          <p:cNvCxnSpPr/>
          <p:nvPr/>
        </p:nvCxnSpPr>
        <p:spPr>
          <a:xfrm rot="-5348649">
            <a:off x="2785514" y="4460718"/>
            <a:ext cx="682876" cy="0"/>
          </a:xfrm>
          <a:prstGeom prst="straightConnector1">
            <a:avLst/>
          </a:prstGeom>
          <a:noFill/>
          <a:ln cap="flat" cmpd="sng" w="133350">
            <a:solidFill>
              <a:srgbClr val="DDDEDE"/>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31"/>
          <p:cNvGrpSpPr/>
          <p:nvPr/>
        </p:nvGrpSpPr>
        <p:grpSpPr>
          <a:xfrm>
            <a:off x="-554831" y="0"/>
            <a:ext cx="10253663" cy="5143500"/>
            <a:chOff x="0" y="0"/>
            <a:chExt cx="27343100" cy="13716000"/>
          </a:xfrm>
        </p:grpSpPr>
        <p:sp>
          <p:nvSpPr>
            <p:cNvPr id="300" name="Google Shape;300;p31"/>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301" name="Google Shape;301;p31"/>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302" name="Google Shape;302;p31"/>
          <p:cNvGrpSpPr/>
          <p:nvPr/>
        </p:nvGrpSpPr>
        <p:grpSpPr>
          <a:xfrm>
            <a:off x="726061" y="1711166"/>
            <a:ext cx="7691937" cy="1391337"/>
            <a:chOff x="0" y="-38100"/>
            <a:chExt cx="4051800" cy="732900"/>
          </a:xfrm>
        </p:grpSpPr>
        <p:sp>
          <p:nvSpPr>
            <p:cNvPr id="303" name="Google Shape;303;p31"/>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304" name="Google Shape;304;p31"/>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5" name="Google Shape;305;p31"/>
          <p:cNvSpPr/>
          <p:nvPr/>
        </p:nvSpPr>
        <p:spPr>
          <a:xfrm flipH="1" rot="-1532246">
            <a:off x="8245392" y="-31888"/>
            <a:ext cx="1265680" cy="1146016"/>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sp>
        <p:nvSpPr>
          <p:cNvPr id="306" name="Google Shape;306;p31"/>
          <p:cNvSpPr txBox="1"/>
          <p:nvPr/>
        </p:nvSpPr>
        <p:spPr>
          <a:xfrm>
            <a:off x="3694972" y="1972285"/>
            <a:ext cx="4552500" cy="9945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Dựa trên các kết quả đánh giá</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Tiêu chuẩn khí thải EPA</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Chuẩn Euro 6 giới hạn NOx</a:t>
            </a:r>
            <a:endParaRPr b="1" sz="1700">
              <a:latin typeface="Nunito"/>
              <a:ea typeface="Nunito"/>
              <a:cs typeface="Nunito"/>
              <a:sym typeface="Nunito"/>
            </a:endParaRPr>
          </a:p>
        </p:txBody>
      </p:sp>
      <p:grpSp>
        <p:nvGrpSpPr>
          <p:cNvPr id="307" name="Google Shape;307;p31"/>
          <p:cNvGrpSpPr/>
          <p:nvPr/>
        </p:nvGrpSpPr>
        <p:grpSpPr>
          <a:xfrm>
            <a:off x="726061" y="3172093"/>
            <a:ext cx="7691937" cy="1391337"/>
            <a:chOff x="0" y="-38100"/>
            <a:chExt cx="4051800" cy="732900"/>
          </a:xfrm>
        </p:grpSpPr>
        <p:sp>
          <p:nvSpPr>
            <p:cNvPr id="308" name="Google Shape;308;p31"/>
            <p:cNvSpPr/>
            <p:nvPr/>
          </p:nvSpPr>
          <p:spPr>
            <a:xfrm>
              <a:off x="0" y="0"/>
              <a:ext cx="4051688" cy="694765"/>
            </a:xfrm>
            <a:custGeom>
              <a:rect b="b" l="l" r="r" t="t"/>
              <a:pathLst>
                <a:path extrusionOk="0" h="694765" w="4051688">
                  <a:moveTo>
                    <a:pt x="0" y="0"/>
                  </a:moveTo>
                  <a:lnTo>
                    <a:pt x="4051688" y="0"/>
                  </a:lnTo>
                  <a:lnTo>
                    <a:pt x="4051688" y="694765"/>
                  </a:lnTo>
                  <a:lnTo>
                    <a:pt x="0" y="694765"/>
                  </a:lnTo>
                  <a:close/>
                </a:path>
              </a:pathLst>
            </a:custGeom>
            <a:solidFill>
              <a:srgbClr val="F1F2F2"/>
            </a:solidFill>
            <a:ln>
              <a:noFill/>
            </a:ln>
          </p:spPr>
        </p:sp>
        <p:sp>
          <p:nvSpPr>
            <p:cNvPr id="309" name="Google Shape;309;p31"/>
            <p:cNvSpPr txBox="1"/>
            <p:nvPr/>
          </p:nvSpPr>
          <p:spPr>
            <a:xfrm>
              <a:off x="0" y="-38100"/>
              <a:ext cx="4051800" cy="732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0" name="Google Shape;310;p31"/>
          <p:cNvSpPr txBox="1"/>
          <p:nvPr/>
        </p:nvSpPr>
        <p:spPr>
          <a:xfrm>
            <a:off x="877726" y="1854059"/>
            <a:ext cx="2078100" cy="111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latin typeface="Comfortaa SemiBold"/>
                <a:ea typeface="Comfortaa SemiBold"/>
                <a:cs typeface="Comfortaa SemiBold"/>
                <a:sym typeface="Comfortaa SemiBold"/>
              </a:rPr>
              <a:t>Xây dựng chiến lược giảm thiểu khí thải</a:t>
            </a:r>
            <a:endParaRPr sz="700">
              <a:latin typeface="Comfortaa SemiBold"/>
              <a:ea typeface="Comfortaa SemiBold"/>
              <a:cs typeface="Comfortaa SemiBold"/>
              <a:sym typeface="Comfortaa SemiBold"/>
            </a:endParaRPr>
          </a:p>
        </p:txBody>
      </p:sp>
      <p:sp>
        <p:nvSpPr>
          <p:cNvPr id="311" name="Google Shape;311;p31"/>
          <p:cNvSpPr txBox="1"/>
          <p:nvPr/>
        </p:nvSpPr>
        <p:spPr>
          <a:xfrm>
            <a:off x="877725" y="3351525"/>
            <a:ext cx="1924500" cy="1111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900">
                <a:latin typeface="Comfortaa SemiBold"/>
                <a:ea typeface="Comfortaa SemiBold"/>
                <a:cs typeface="Comfortaa SemiBold"/>
                <a:sym typeface="Comfortaa SemiBold"/>
              </a:rPr>
              <a:t>Vận hành hệ thống và cập nhật</a:t>
            </a:r>
            <a:endParaRPr sz="700">
              <a:latin typeface="Comfortaa SemiBold"/>
              <a:ea typeface="Comfortaa SemiBold"/>
              <a:cs typeface="Comfortaa SemiBold"/>
              <a:sym typeface="Comfortaa SemiBold"/>
            </a:endParaRPr>
          </a:p>
        </p:txBody>
      </p:sp>
      <p:sp>
        <p:nvSpPr>
          <p:cNvPr id="312" name="Google Shape;312;p31"/>
          <p:cNvSpPr txBox="1"/>
          <p:nvPr/>
        </p:nvSpPr>
        <p:spPr>
          <a:xfrm>
            <a:off x="3694975" y="3433225"/>
            <a:ext cx="5139600" cy="994500"/>
          </a:xfrm>
          <a:prstGeom prst="rect">
            <a:avLst/>
          </a:prstGeom>
          <a:noFill/>
          <a:ln>
            <a:noFill/>
          </a:ln>
        </p:spPr>
        <p:txBody>
          <a:bodyPr anchorCtr="0" anchor="t" bIns="0" lIns="0" spcFirstLastPara="1" rIns="0" wrap="square" tIns="0">
            <a:spAutoFit/>
          </a:bodyPr>
          <a:lstStyle/>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Tích hợp các hệ thống quản lý khí thải</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Đào tạo nhân viên về giảm thiểu khí thải</a:t>
            </a:r>
            <a:endParaRPr b="1" sz="1700">
              <a:latin typeface="Nunito"/>
              <a:ea typeface="Nunito"/>
              <a:cs typeface="Nunito"/>
              <a:sym typeface="Nunito"/>
            </a:endParaRPr>
          </a:p>
          <a:p>
            <a:pPr indent="-336550" lvl="0" marL="457200" marR="0" rtl="0" algn="l">
              <a:lnSpc>
                <a:spcPct val="140011"/>
              </a:lnSpc>
              <a:spcBef>
                <a:spcPts val="0"/>
              </a:spcBef>
              <a:spcAft>
                <a:spcPts val="0"/>
              </a:spcAft>
              <a:buSzPts val="1700"/>
              <a:buFont typeface="Nunito"/>
              <a:buChar char="●"/>
            </a:pPr>
            <a:r>
              <a:rPr b="1" lang="en" sz="1700">
                <a:latin typeface="Nunito"/>
                <a:ea typeface="Nunito"/>
                <a:cs typeface="Nunito"/>
                <a:sym typeface="Nunito"/>
              </a:rPr>
              <a:t>Cập nhật các mô hình ứng dụng AI</a:t>
            </a:r>
            <a:endParaRPr b="1" sz="1700">
              <a:latin typeface="Nunito"/>
              <a:ea typeface="Nunito"/>
              <a:cs typeface="Nunito"/>
              <a:sym typeface="Nunito"/>
            </a:endParaRPr>
          </a:p>
        </p:txBody>
      </p:sp>
      <p:cxnSp>
        <p:nvCxnSpPr>
          <p:cNvPr id="313" name="Google Shape;313;p31"/>
          <p:cNvCxnSpPr/>
          <p:nvPr/>
        </p:nvCxnSpPr>
        <p:spPr>
          <a:xfrm rot="-5368995">
            <a:off x="2808783" y="2409638"/>
            <a:ext cx="1064443" cy="0"/>
          </a:xfrm>
          <a:prstGeom prst="straightConnector1">
            <a:avLst/>
          </a:prstGeom>
          <a:noFill/>
          <a:ln cap="flat" cmpd="sng" w="133350">
            <a:solidFill>
              <a:srgbClr val="DDDEDE"/>
            </a:solidFill>
            <a:prstDash val="solid"/>
            <a:round/>
            <a:headEnd len="sm" w="sm" type="none"/>
            <a:tailEnd len="sm" w="sm" type="none"/>
          </a:ln>
        </p:spPr>
      </p:cxnSp>
      <p:cxnSp>
        <p:nvCxnSpPr>
          <p:cNvPr id="314" name="Google Shape;314;p31"/>
          <p:cNvCxnSpPr/>
          <p:nvPr/>
        </p:nvCxnSpPr>
        <p:spPr>
          <a:xfrm rot="-5368995">
            <a:off x="2808783" y="3870566"/>
            <a:ext cx="1064443" cy="0"/>
          </a:xfrm>
          <a:prstGeom prst="straightConnector1">
            <a:avLst/>
          </a:prstGeom>
          <a:noFill/>
          <a:ln cap="flat" cmpd="sng" w="133350">
            <a:solidFill>
              <a:srgbClr val="DDDEDE"/>
            </a:solidFill>
            <a:prstDash val="solid"/>
            <a:round/>
            <a:headEnd len="sm" w="sm" type="none"/>
            <a:tailEnd len="sm" w="sm" type="none"/>
          </a:ln>
        </p:spPr>
      </p:cxnSp>
      <p:sp>
        <p:nvSpPr>
          <p:cNvPr id="315" name="Google Shape;315;p31"/>
          <p:cNvSpPr/>
          <p:nvPr/>
        </p:nvSpPr>
        <p:spPr>
          <a:xfrm flipH="1" rot="10003604">
            <a:off x="-657692" y="856654"/>
            <a:ext cx="1271155" cy="1150973"/>
          </a:xfrm>
          <a:custGeom>
            <a:rect b="b" l="l" r="r" t="t"/>
            <a:pathLst>
              <a:path extrusionOk="0" h="2297899" w="2537840">
                <a:moveTo>
                  <a:pt x="2537840" y="0"/>
                </a:moveTo>
                <a:lnTo>
                  <a:pt x="0" y="0"/>
                </a:lnTo>
                <a:lnTo>
                  <a:pt x="0" y="2297898"/>
                </a:lnTo>
                <a:lnTo>
                  <a:pt x="2537840" y="2297898"/>
                </a:lnTo>
                <a:lnTo>
                  <a:pt x="2537840" y="0"/>
                </a:lnTo>
                <a:close/>
              </a:path>
            </a:pathLst>
          </a:custGeom>
          <a:blipFill rotWithShape="1">
            <a:blip r:embed="rId4">
              <a:alphaModFix/>
            </a:blip>
            <a:stretch>
              <a:fillRect b="0" l="0" r="0" t="0"/>
            </a:stretch>
          </a:blipFill>
          <a:ln>
            <a:noFill/>
          </a:ln>
        </p:spPr>
      </p:sp>
      <p:grpSp>
        <p:nvGrpSpPr>
          <p:cNvPr id="316" name="Google Shape;316;p31"/>
          <p:cNvGrpSpPr/>
          <p:nvPr/>
        </p:nvGrpSpPr>
        <p:grpSpPr>
          <a:xfrm>
            <a:off x="877737" y="231802"/>
            <a:ext cx="7388533" cy="1230352"/>
            <a:chOff x="0" y="-38100"/>
            <a:chExt cx="2109623" cy="493800"/>
          </a:xfrm>
        </p:grpSpPr>
        <p:sp>
          <p:nvSpPr>
            <p:cNvPr id="317" name="Google Shape;317;p31"/>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318" name="Google Shape;318;p31"/>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9" name="Google Shape;319;p31"/>
          <p:cNvSpPr txBox="1"/>
          <p:nvPr/>
        </p:nvSpPr>
        <p:spPr>
          <a:xfrm>
            <a:off x="1055863" y="343225"/>
            <a:ext cx="6985800" cy="11082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000">
                <a:latin typeface="Nunito ExtraBold"/>
                <a:ea typeface="Nunito ExtraBold"/>
                <a:cs typeface="Nunito ExtraBold"/>
                <a:sym typeface="Nunito ExtraBold"/>
              </a:rPr>
              <a:t>3. </a:t>
            </a:r>
            <a:r>
              <a:rPr lang="en" sz="3000">
                <a:latin typeface="Nunito ExtraBold"/>
                <a:ea typeface="Nunito ExtraBold"/>
                <a:cs typeface="Nunito ExtraBold"/>
                <a:sym typeface="Nunito ExtraBold"/>
              </a:rPr>
              <a:t>Các thành phần dự án quản lý khí thải và các công nghệ</a:t>
            </a:r>
            <a:r>
              <a:rPr i="0" lang="en" sz="3000" u="none" cap="none" strike="noStrike">
                <a:solidFill>
                  <a:srgbClr val="000000"/>
                </a:solidFill>
                <a:latin typeface="Nunito ExtraBold"/>
                <a:ea typeface="Nunito ExtraBold"/>
                <a:cs typeface="Nunito ExtraBold"/>
                <a:sym typeface="Nunito ExtraBold"/>
              </a:rPr>
              <a:t> </a:t>
            </a:r>
            <a:endParaRPr sz="400">
              <a:latin typeface="Nunito ExtraBold"/>
              <a:ea typeface="Nunito ExtraBold"/>
              <a:cs typeface="Nunito ExtraBold"/>
              <a:sym typeface="Nunito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grpSp>
        <p:nvGrpSpPr>
          <p:cNvPr id="324" name="Google Shape;324;p32"/>
          <p:cNvGrpSpPr/>
          <p:nvPr/>
        </p:nvGrpSpPr>
        <p:grpSpPr>
          <a:xfrm>
            <a:off x="-554831" y="0"/>
            <a:ext cx="10253663" cy="5143500"/>
            <a:chOff x="0" y="0"/>
            <a:chExt cx="27343100" cy="13716000"/>
          </a:xfrm>
        </p:grpSpPr>
        <p:sp>
          <p:nvSpPr>
            <p:cNvPr id="325" name="Google Shape;325;p32"/>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326" name="Google Shape;326;p32"/>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327" name="Google Shape;327;p32"/>
          <p:cNvGrpSpPr/>
          <p:nvPr/>
        </p:nvGrpSpPr>
        <p:grpSpPr>
          <a:xfrm>
            <a:off x="514350" y="680651"/>
            <a:ext cx="8115140" cy="3664783"/>
            <a:chOff x="0" y="-38100"/>
            <a:chExt cx="4274726" cy="1757100"/>
          </a:xfrm>
        </p:grpSpPr>
        <p:sp>
          <p:nvSpPr>
            <p:cNvPr id="328" name="Google Shape;328;p32"/>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329" name="Google Shape;329;p32"/>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0" name="Google Shape;330;p32"/>
          <p:cNvGrpSpPr/>
          <p:nvPr/>
        </p:nvGrpSpPr>
        <p:grpSpPr>
          <a:xfrm>
            <a:off x="1334887" y="299648"/>
            <a:ext cx="6474222" cy="876495"/>
            <a:chOff x="0" y="-38100"/>
            <a:chExt cx="2109623" cy="493800"/>
          </a:xfrm>
        </p:grpSpPr>
        <p:sp>
          <p:nvSpPr>
            <p:cNvPr id="331" name="Google Shape;331;p32"/>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332" name="Google Shape;332;p32"/>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33" name="Google Shape;333;p32"/>
          <p:cNvGrpSpPr/>
          <p:nvPr/>
        </p:nvGrpSpPr>
        <p:grpSpPr>
          <a:xfrm>
            <a:off x="848801" y="1646661"/>
            <a:ext cx="2980504" cy="1844970"/>
            <a:chOff x="0" y="0"/>
            <a:chExt cx="6973570" cy="4316730"/>
          </a:xfrm>
        </p:grpSpPr>
        <p:sp>
          <p:nvSpPr>
            <p:cNvPr id="334" name="Google Shape;334;p32"/>
            <p:cNvSpPr/>
            <p:nvPr/>
          </p:nvSpPr>
          <p:spPr>
            <a:xfrm>
              <a:off x="0" y="0"/>
              <a:ext cx="6973570" cy="4316730"/>
            </a:xfrm>
            <a:custGeom>
              <a:rect b="b" l="l" r="r" t="t"/>
              <a:pathLst>
                <a:path extrusionOk="0" h="4316730" w="6973570">
                  <a:moveTo>
                    <a:pt x="6228080" y="0"/>
                  </a:moveTo>
                  <a:lnTo>
                    <a:pt x="0" y="0"/>
                  </a:lnTo>
                  <a:lnTo>
                    <a:pt x="0" y="4316730"/>
                  </a:lnTo>
                  <a:lnTo>
                    <a:pt x="6973570" y="4316730"/>
                  </a:lnTo>
                  <a:lnTo>
                    <a:pt x="6973570" y="745490"/>
                  </a:lnTo>
                  <a:close/>
                </a:path>
              </a:pathLst>
            </a:custGeom>
            <a:blipFill rotWithShape="1">
              <a:blip r:embed="rId4">
                <a:alphaModFix/>
              </a:blip>
              <a:stretch>
                <a:fillRect b="-3509" l="0" r="0" t="-3509"/>
              </a:stretch>
            </a:blipFill>
            <a:ln>
              <a:noFill/>
            </a:ln>
          </p:spPr>
        </p:sp>
        <p:sp>
          <p:nvSpPr>
            <p:cNvPr id="335" name="Google Shape;335;p32"/>
            <p:cNvSpPr/>
            <p:nvPr/>
          </p:nvSpPr>
          <p:spPr>
            <a:xfrm>
              <a:off x="6228080" y="0"/>
              <a:ext cx="745490" cy="745490"/>
            </a:xfrm>
            <a:custGeom>
              <a:rect b="b" l="l" r="r" t="t"/>
              <a:pathLst>
                <a:path extrusionOk="0" h="745490" w="745490">
                  <a:moveTo>
                    <a:pt x="0" y="0"/>
                  </a:moveTo>
                  <a:lnTo>
                    <a:pt x="0" y="745490"/>
                  </a:lnTo>
                  <a:lnTo>
                    <a:pt x="745490" y="745490"/>
                  </a:lnTo>
                  <a:close/>
                </a:path>
              </a:pathLst>
            </a:custGeom>
            <a:solidFill>
              <a:srgbClr val="DDDEDE"/>
            </a:solidFill>
            <a:ln>
              <a:noFill/>
            </a:ln>
          </p:spPr>
        </p:sp>
      </p:grpSp>
      <p:sp>
        <p:nvSpPr>
          <p:cNvPr id="336" name="Google Shape;336;p32"/>
          <p:cNvSpPr/>
          <p:nvPr/>
        </p:nvSpPr>
        <p:spPr>
          <a:xfrm flipH="1">
            <a:off x="8082246" y="3221525"/>
            <a:ext cx="1094807" cy="991299"/>
          </a:xfrm>
          <a:custGeom>
            <a:rect b="b" l="l" r="r" t="t"/>
            <a:pathLst>
              <a:path extrusionOk="0" h="1982597" w="2189615">
                <a:moveTo>
                  <a:pt x="2189616" y="0"/>
                </a:moveTo>
                <a:lnTo>
                  <a:pt x="0" y="0"/>
                </a:lnTo>
                <a:lnTo>
                  <a:pt x="0" y="1982597"/>
                </a:lnTo>
                <a:lnTo>
                  <a:pt x="2189616" y="1982597"/>
                </a:lnTo>
                <a:lnTo>
                  <a:pt x="2189616" y="0"/>
                </a:lnTo>
                <a:close/>
              </a:path>
            </a:pathLst>
          </a:custGeom>
          <a:blipFill rotWithShape="1">
            <a:blip r:embed="rId5">
              <a:alphaModFix/>
            </a:blip>
            <a:stretch>
              <a:fillRect b="0" l="0" r="0" t="0"/>
            </a:stretch>
          </a:blipFill>
          <a:ln>
            <a:noFill/>
          </a:ln>
        </p:spPr>
      </p:sp>
      <p:sp>
        <p:nvSpPr>
          <p:cNvPr id="337" name="Google Shape;337;p32"/>
          <p:cNvSpPr/>
          <p:nvPr/>
        </p:nvSpPr>
        <p:spPr>
          <a:xfrm>
            <a:off x="-1150053" y="514350"/>
            <a:ext cx="2463839" cy="766030"/>
          </a:xfrm>
          <a:custGeom>
            <a:rect b="b" l="l" r="r" t="t"/>
            <a:pathLst>
              <a:path extrusionOk="0" h="1532060" w="4927677">
                <a:moveTo>
                  <a:pt x="0" y="0"/>
                </a:moveTo>
                <a:lnTo>
                  <a:pt x="4927677" y="0"/>
                </a:lnTo>
                <a:lnTo>
                  <a:pt x="4927677" y="1532060"/>
                </a:lnTo>
                <a:lnTo>
                  <a:pt x="0" y="1532060"/>
                </a:lnTo>
                <a:lnTo>
                  <a:pt x="0" y="0"/>
                </a:lnTo>
                <a:close/>
              </a:path>
            </a:pathLst>
          </a:custGeom>
          <a:blipFill rotWithShape="1">
            <a:blip r:embed="rId6">
              <a:alphaModFix/>
            </a:blip>
            <a:stretch>
              <a:fillRect b="0" l="0" r="0" t="0"/>
            </a:stretch>
          </a:blipFill>
          <a:ln>
            <a:noFill/>
          </a:ln>
        </p:spPr>
      </p:sp>
      <p:sp>
        <p:nvSpPr>
          <p:cNvPr id="338" name="Google Shape;338;p32"/>
          <p:cNvSpPr txBox="1"/>
          <p:nvPr/>
        </p:nvSpPr>
        <p:spPr>
          <a:xfrm>
            <a:off x="1267200" y="483950"/>
            <a:ext cx="6609600" cy="5079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300">
                <a:latin typeface="Nunito ExtraBold"/>
                <a:ea typeface="Nunito ExtraBold"/>
                <a:cs typeface="Nunito ExtraBold"/>
                <a:sym typeface="Nunito ExtraBold"/>
              </a:rPr>
              <a:t>4. Các dự án phát triển </a:t>
            </a:r>
            <a:r>
              <a:rPr lang="en" sz="3300">
                <a:latin typeface="Nunito ExtraBold"/>
                <a:ea typeface="Nunito ExtraBold"/>
                <a:cs typeface="Nunito ExtraBold"/>
                <a:sym typeface="Nunito ExtraBold"/>
              </a:rPr>
              <a:t>bền vững</a:t>
            </a:r>
            <a:endParaRPr sz="700"/>
          </a:p>
        </p:txBody>
      </p:sp>
      <p:sp>
        <p:nvSpPr>
          <p:cNvPr id="339" name="Google Shape;339;p32"/>
          <p:cNvSpPr txBox="1"/>
          <p:nvPr/>
        </p:nvSpPr>
        <p:spPr>
          <a:xfrm>
            <a:off x="4201238" y="1650084"/>
            <a:ext cx="4005000" cy="24600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lang="en" sz="1700">
                <a:latin typeface="Nunito"/>
                <a:ea typeface="Nunito"/>
                <a:cs typeface="Nunito"/>
                <a:sym typeface="Nunito"/>
              </a:rPr>
              <a:t>“Chiến lược môi trường của tập đoàn Hyundai Motor” là 1 chương trình được đề xuất bởi tập đoàn Hyundai của Hàn Quốc nhằm giảm thiểu khí thải nhà kính và ô nhiễm không khí trong các hoạt động sản xuất và phương tiện được sản xuất bởi hãng.</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grpSp>
        <p:nvGrpSpPr>
          <p:cNvPr id="344" name="Google Shape;344;p33"/>
          <p:cNvGrpSpPr/>
          <p:nvPr/>
        </p:nvGrpSpPr>
        <p:grpSpPr>
          <a:xfrm>
            <a:off x="-554831" y="0"/>
            <a:ext cx="10253663" cy="5143500"/>
            <a:chOff x="0" y="0"/>
            <a:chExt cx="27343100" cy="13716000"/>
          </a:xfrm>
        </p:grpSpPr>
        <p:sp>
          <p:nvSpPr>
            <p:cNvPr id="345" name="Google Shape;345;p33"/>
            <p:cNvSpPr/>
            <p:nvPr/>
          </p:nvSpPr>
          <p:spPr>
            <a:xfrm>
              <a:off x="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sp>
          <p:nvSpPr>
            <p:cNvPr id="346" name="Google Shape;346;p33"/>
            <p:cNvSpPr/>
            <p:nvPr/>
          </p:nvSpPr>
          <p:spPr>
            <a:xfrm>
              <a:off x="13627100" y="0"/>
              <a:ext cx="13716000" cy="13716000"/>
            </a:xfrm>
            <a:custGeom>
              <a:rect b="b" l="l" r="r" t="t"/>
              <a:pathLst>
                <a:path extrusionOk="0" h="13716000" w="13716000">
                  <a:moveTo>
                    <a:pt x="0" y="0"/>
                  </a:moveTo>
                  <a:lnTo>
                    <a:pt x="13716000" y="0"/>
                  </a:lnTo>
                  <a:lnTo>
                    <a:pt x="13716000" y="13716000"/>
                  </a:lnTo>
                  <a:lnTo>
                    <a:pt x="0" y="13716000"/>
                  </a:lnTo>
                  <a:lnTo>
                    <a:pt x="0" y="0"/>
                  </a:lnTo>
                  <a:close/>
                </a:path>
              </a:pathLst>
            </a:custGeom>
            <a:blipFill rotWithShape="1">
              <a:blip r:embed="rId3">
                <a:alphaModFix/>
              </a:blip>
              <a:stretch>
                <a:fillRect b="0" l="0" r="0" t="0"/>
              </a:stretch>
            </a:blipFill>
            <a:ln>
              <a:noFill/>
            </a:ln>
          </p:spPr>
        </p:sp>
      </p:grpSp>
      <p:grpSp>
        <p:nvGrpSpPr>
          <p:cNvPr id="347" name="Google Shape;347;p33"/>
          <p:cNvGrpSpPr/>
          <p:nvPr/>
        </p:nvGrpSpPr>
        <p:grpSpPr>
          <a:xfrm>
            <a:off x="686600" y="680649"/>
            <a:ext cx="8095476" cy="3041189"/>
            <a:chOff x="0" y="-38100"/>
            <a:chExt cx="4274726" cy="1757100"/>
          </a:xfrm>
        </p:grpSpPr>
        <p:sp>
          <p:nvSpPr>
            <p:cNvPr id="348" name="Google Shape;348;p33"/>
            <p:cNvSpPr/>
            <p:nvPr/>
          </p:nvSpPr>
          <p:spPr>
            <a:xfrm>
              <a:off x="0" y="0"/>
              <a:ext cx="4274726" cy="1718953"/>
            </a:xfrm>
            <a:custGeom>
              <a:rect b="b" l="l" r="r" t="t"/>
              <a:pathLst>
                <a:path extrusionOk="0" h="1718953" w="4274726">
                  <a:moveTo>
                    <a:pt x="0" y="0"/>
                  </a:moveTo>
                  <a:lnTo>
                    <a:pt x="4274726" y="0"/>
                  </a:lnTo>
                  <a:lnTo>
                    <a:pt x="4274726" y="1718953"/>
                  </a:lnTo>
                  <a:lnTo>
                    <a:pt x="0" y="1718953"/>
                  </a:lnTo>
                  <a:close/>
                </a:path>
              </a:pathLst>
            </a:custGeom>
            <a:solidFill>
              <a:srgbClr val="F1F2F2"/>
            </a:solidFill>
            <a:ln>
              <a:noFill/>
            </a:ln>
          </p:spPr>
        </p:sp>
        <p:sp>
          <p:nvSpPr>
            <p:cNvPr id="349" name="Google Shape;349;p33"/>
            <p:cNvSpPr txBox="1"/>
            <p:nvPr/>
          </p:nvSpPr>
          <p:spPr>
            <a:xfrm>
              <a:off x="0" y="-38100"/>
              <a:ext cx="4274700" cy="1757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50" name="Google Shape;350;p33"/>
          <p:cNvGrpSpPr/>
          <p:nvPr/>
        </p:nvGrpSpPr>
        <p:grpSpPr>
          <a:xfrm>
            <a:off x="1123025" y="146149"/>
            <a:ext cx="7172085" cy="869187"/>
            <a:chOff x="0" y="-38100"/>
            <a:chExt cx="2109623" cy="493800"/>
          </a:xfrm>
        </p:grpSpPr>
        <p:sp>
          <p:nvSpPr>
            <p:cNvPr id="351" name="Google Shape;351;p33"/>
            <p:cNvSpPr/>
            <p:nvPr/>
          </p:nvSpPr>
          <p:spPr>
            <a:xfrm>
              <a:off x="0" y="0"/>
              <a:ext cx="2109623" cy="455698"/>
            </a:xfrm>
            <a:custGeom>
              <a:rect b="b" l="l" r="r" t="t"/>
              <a:pathLst>
                <a:path extrusionOk="0" h="455698" w="2109623">
                  <a:moveTo>
                    <a:pt x="0" y="0"/>
                  </a:moveTo>
                  <a:lnTo>
                    <a:pt x="2109623" y="0"/>
                  </a:lnTo>
                  <a:lnTo>
                    <a:pt x="2109623" y="455698"/>
                  </a:lnTo>
                  <a:lnTo>
                    <a:pt x="0" y="455698"/>
                  </a:lnTo>
                  <a:close/>
                </a:path>
              </a:pathLst>
            </a:custGeom>
            <a:solidFill>
              <a:srgbClr val="DDDEDE"/>
            </a:solidFill>
            <a:ln cap="sq" cmpd="sng" w="38100">
              <a:solidFill>
                <a:srgbClr val="F1F2F2"/>
              </a:solidFill>
              <a:prstDash val="solid"/>
              <a:miter lim="8000"/>
              <a:headEnd len="sm" w="sm" type="none"/>
              <a:tailEnd len="sm" w="sm" type="none"/>
            </a:ln>
          </p:spPr>
        </p:sp>
        <p:sp>
          <p:nvSpPr>
            <p:cNvPr id="352" name="Google Shape;352;p33"/>
            <p:cNvSpPr txBox="1"/>
            <p:nvPr/>
          </p:nvSpPr>
          <p:spPr>
            <a:xfrm>
              <a:off x="0" y="-38100"/>
              <a:ext cx="2109600" cy="4938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3" name="Google Shape;353;p33"/>
          <p:cNvSpPr txBox="1"/>
          <p:nvPr/>
        </p:nvSpPr>
        <p:spPr>
          <a:xfrm>
            <a:off x="1569400" y="342075"/>
            <a:ext cx="6279300" cy="477300"/>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lang="en" sz="3100">
                <a:latin typeface="Nunito ExtraBold"/>
                <a:ea typeface="Nunito ExtraBold"/>
                <a:cs typeface="Nunito ExtraBold"/>
                <a:sym typeface="Nunito ExtraBold"/>
              </a:rPr>
              <a:t>5. Những đặc điểm mới của dự án</a:t>
            </a:r>
            <a:endParaRPr sz="500">
              <a:latin typeface="Nunito ExtraBold"/>
              <a:ea typeface="Nunito ExtraBold"/>
              <a:cs typeface="Nunito ExtraBold"/>
              <a:sym typeface="Nunito ExtraBold"/>
            </a:endParaRPr>
          </a:p>
        </p:txBody>
      </p:sp>
      <p:sp>
        <p:nvSpPr>
          <p:cNvPr id="354" name="Google Shape;354;p33"/>
          <p:cNvSpPr txBox="1"/>
          <p:nvPr/>
        </p:nvSpPr>
        <p:spPr>
          <a:xfrm>
            <a:off x="1123046" y="1478153"/>
            <a:ext cx="6897900" cy="1641000"/>
          </a:xfrm>
          <a:prstGeom prst="rect">
            <a:avLst/>
          </a:prstGeom>
          <a:noFill/>
          <a:ln>
            <a:noFill/>
          </a:ln>
        </p:spPr>
        <p:txBody>
          <a:bodyPr anchorCtr="0" anchor="t" bIns="0" lIns="0" spcFirstLastPara="1" rIns="0" wrap="square" tIns="0">
            <a:spAutoFit/>
          </a:bodyPr>
          <a:lstStyle/>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Tận dụng tối đa các ứng dụng công nghệ thông tin</a:t>
            </a:r>
            <a:endParaRPr b="1" sz="1600">
              <a:latin typeface="Nunito"/>
              <a:ea typeface="Nunito"/>
              <a:cs typeface="Nunito"/>
              <a:sym typeface="Nunito"/>
            </a:endParaRPr>
          </a:p>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Tích hợp nhiều hơn công nghệ IoT trong dây chuyền sản xuất</a:t>
            </a:r>
            <a:endParaRPr b="1" sz="1600">
              <a:latin typeface="Nunito"/>
              <a:ea typeface="Nunito"/>
              <a:cs typeface="Nunito"/>
              <a:sym typeface="Nunito"/>
            </a:endParaRPr>
          </a:p>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Áp dụng các kĩ thuật Big data</a:t>
            </a:r>
            <a:endParaRPr b="1" sz="1600">
              <a:latin typeface="Nunito"/>
              <a:ea typeface="Nunito"/>
              <a:cs typeface="Nunito"/>
              <a:sym typeface="Nunito"/>
            </a:endParaRPr>
          </a:p>
          <a:p>
            <a:pPr indent="-330200" lvl="0" marL="457200" marR="0" rtl="0" algn="l">
              <a:lnSpc>
                <a:spcPct val="140011"/>
              </a:lnSpc>
              <a:spcBef>
                <a:spcPts val="0"/>
              </a:spcBef>
              <a:spcAft>
                <a:spcPts val="0"/>
              </a:spcAft>
              <a:buSzPts val="1600"/>
              <a:buFont typeface="Nunito"/>
              <a:buChar char="●"/>
            </a:pPr>
            <a:r>
              <a:rPr b="1" lang="en" sz="1600">
                <a:latin typeface="Nunito"/>
                <a:ea typeface="Nunito"/>
                <a:cs typeface="Nunito"/>
                <a:sym typeface="Nunito"/>
              </a:rPr>
              <a:t>Áp dụng các nguyên tắc sản xuất xanh và kinh tế tuần hoàn</a:t>
            </a:r>
            <a:endParaRPr b="1" sz="1600">
              <a:latin typeface="Nunito"/>
              <a:ea typeface="Nunito"/>
              <a:cs typeface="Nunito"/>
              <a:sym typeface="Nunito"/>
            </a:endParaRPr>
          </a:p>
          <a:p>
            <a:pPr indent="0" lvl="0" marL="0" marR="0" rtl="0" algn="ctr">
              <a:lnSpc>
                <a:spcPct val="140011"/>
              </a:lnSpc>
              <a:spcBef>
                <a:spcPts val="0"/>
              </a:spcBef>
              <a:spcAft>
                <a:spcPts val="0"/>
              </a:spcAft>
              <a:buNone/>
            </a:pPr>
            <a:r>
              <a:t/>
            </a:r>
            <a:endParaRPr b="1" sz="1700">
              <a:latin typeface="Nunito"/>
              <a:ea typeface="Nunito"/>
              <a:cs typeface="Nunito"/>
              <a:sym typeface="Nunito"/>
            </a:endParaRPr>
          </a:p>
        </p:txBody>
      </p:sp>
      <p:sp>
        <p:nvSpPr>
          <p:cNvPr id="355" name="Google Shape;355;p33"/>
          <p:cNvSpPr/>
          <p:nvPr/>
        </p:nvSpPr>
        <p:spPr>
          <a:xfrm>
            <a:off x="-554831" y="-455810"/>
            <a:ext cx="1471138" cy="1471138"/>
          </a:xfrm>
          <a:custGeom>
            <a:rect b="b" l="l" r="r" t="t"/>
            <a:pathLst>
              <a:path extrusionOk="0" h="2942276" w="2942276">
                <a:moveTo>
                  <a:pt x="0" y="0"/>
                </a:moveTo>
                <a:lnTo>
                  <a:pt x="2942276" y="0"/>
                </a:lnTo>
                <a:lnTo>
                  <a:pt x="2942276" y="2942276"/>
                </a:lnTo>
                <a:lnTo>
                  <a:pt x="0" y="2942276"/>
                </a:lnTo>
                <a:lnTo>
                  <a:pt x="0" y="0"/>
                </a:lnTo>
                <a:close/>
              </a:path>
            </a:pathLst>
          </a:custGeom>
          <a:blipFill rotWithShape="1">
            <a:blip r:embed="rId4">
              <a:alphaModFix/>
            </a:blip>
            <a:stretch>
              <a:fillRect b="0" l="0" r="0" t="0"/>
            </a:stretch>
          </a:blipFill>
          <a:ln>
            <a:noFill/>
          </a:ln>
        </p:spPr>
      </p:sp>
      <p:sp>
        <p:nvSpPr>
          <p:cNvPr id="356" name="Google Shape;356;p33"/>
          <p:cNvSpPr/>
          <p:nvPr/>
        </p:nvSpPr>
        <p:spPr>
          <a:xfrm>
            <a:off x="8295199" y="3491583"/>
            <a:ext cx="1697602" cy="524714"/>
          </a:xfrm>
          <a:custGeom>
            <a:rect b="b" l="l" r="r" t="t"/>
            <a:pathLst>
              <a:path extrusionOk="0" h="1049427" w="3395204">
                <a:moveTo>
                  <a:pt x="0" y="0"/>
                </a:moveTo>
                <a:lnTo>
                  <a:pt x="3395204" y="0"/>
                </a:lnTo>
                <a:lnTo>
                  <a:pt x="3395204" y="1049427"/>
                </a:lnTo>
                <a:lnTo>
                  <a:pt x="0" y="1049427"/>
                </a:lnTo>
                <a:lnTo>
                  <a:pt x="0" y="0"/>
                </a:lnTo>
                <a:close/>
              </a:path>
            </a:pathLst>
          </a:custGeom>
          <a:blipFill rotWithShape="1">
            <a:blip r:embed="rId5">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